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notesMasterIdLst>
    <p:notesMasterId r:id="rId50"/>
  </p:notesMasterIdLst>
  <p:handoutMasterIdLst>
    <p:handoutMasterId r:id="rId51"/>
  </p:handoutMasterIdLst>
  <p:sldIdLst>
    <p:sldId id="256" r:id="rId2"/>
    <p:sldId id="293" r:id="rId3"/>
    <p:sldId id="294" r:id="rId4"/>
    <p:sldId id="295" r:id="rId5"/>
    <p:sldId id="296" r:id="rId6"/>
    <p:sldId id="297" r:id="rId7"/>
    <p:sldId id="300" r:id="rId8"/>
    <p:sldId id="301" r:id="rId9"/>
    <p:sldId id="302" r:id="rId10"/>
    <p:sldId id="303" r:id="rId11"/>
    <p:sldId id="338" r:id="rId12"/>
    <p:sldId id="339" r:id="rId13"/>
    <p:sldId id="359" r:id="rId14"/>
    <p:sldId id="687" r:id="rId15"/>
    <p:sldId id="383" r:id="rId16"/>
    <p:sldId id="686" r:id="rId17"/>
    <p:sldId id="438" r:id="rId18"/>
    <p:sldId id="691" r:id="rId19"/>
    <p:sldId id="690" r:id="rId20"/>
    <p:sldId id="688" r:id="rId21"/>
    <p:sldId id="689" r:id="rId22"/>
    <p:sldId id="692" r:id="rId23"/>
    <p:sldId id="694" r:id="rId24"/>
    <p:sldId id="695" r:id="rId25"/>
    <p:sldId id="698" r:id="rId26"/>
    <p:sldId id="699" r:id="rId27"/>
    <p:sldId id="361" r:id="rId28"/>
    <p:sldId id="371" r:id="rId29"/>
    <p:sldId id="362" r:id="rId30"/>
    <p:sldId id="363" r:id="rId31"/>
    <p:sldId id="364" r:id="rId32"/>
    <p:sldId id="381" r:id="rId33"/>
    <p:sldId id="365" r:id="rId34"/>
    <p:sldId id="366" r:id="rId35"/>
    <p:sldId id="367" r:id="rId36"/>
    <p:sldId id="375" r:id="rId37"/>
    <p:sldId id="700" r:id="rId38"/>
    <p:sldId id="372" r:id="rId39"/>
    <p:sldId id="373" r:id="rId40"/>
    <p:sldId id="380" r:id="rId41"/>
    <p:sldId id="274" r:id="rId42"/>
    <p:sldId id="291" r:id="rId43"/>
    <p:sldId id="287" r:id="rId44"/>
    <p:sldId id="377" r:id="rId45"/>
    <p:sldId id="374" r:id="rId46"/>
    <p:sldId id="368" r:id="rId47"/>
    <p:sldId id="379" r:id="rId48"/>
    <p:sldId id="284" r:id="rId49"/>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B202"/>
    <a:srgbClr val="0000FF"/>
    <a:srgbClr val="F08B38"/>
    <a:srgbClr val="CD25B9"/>
    <a:srgbClr val="35199D"/>
    <a:srgbClr val="CCFFFF"/>
    <a:srgbClr val="CC0000"/>
    <a:srgbClr val="81F3FF"/>
    <a:srgbClr val="6B2347"/>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779" autoAdjust="0"/>
  </p:normalViewPr>
  <p:slideViewPr>
    <p:cSldViewPr>
      <p:cViewPr varScale="1">
        <p:scale>
          <a:sx n="91" d="100"/>
          <a:sy n="91" d="100"/>
        </p:scale>
        <p:origin x="540" y="84"/>
      </p:cViewPr>
      <p:guideLst>
        <p:guide orient="horz" pos="2160"/>
        <p:guide pos="2880"/>
      </p:guideLst>
    </p:cSldViewPr>
  </p:slideViewPr>
  <p:outlineViewPr>
    <p:cViewPr>
      <p:scale>
        <a:sx n="50" d="100"/>
        <a:sy n="50" d="100"/>
      </p:scale>
      <p:origin x="0" y="0"/>
    </p:cViewPr>
  </p:outlineViewPr>
  <p:notesTextViewPr>
    <p:cViewPr>
      <p:scale>
        <a:sx n="50" d="100"/>
        <a:sy n="50" d="100"/>
      </p:scale>
      <p:origin x="0" y="0"/>
    </p:cViewPr>
  </p:notesTextViewPr>
  <p:sorterViewPr>
    <p:cViewPr>
      <p:scale>
        <a:sx n="66" d="100"/>
        <a:sy n="66" d="100"/>
      </p:scale>
      <p:origin x="0" y="87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803272-D8CB-4B9F-B49D-8A84EE5A5863}" type="doc">
      <dgm:prSet loTypeId="urn:microsoft.com/office/officeart/2005/8/layout/radial6" loCatId="relationship" qsTypeId="urn:microsoft.com/office/officeart/2005/8/quickstyle/simple5" qsCatId="simple" csTypeId="urn:microsoft.com/office/officeart/2005/8/colors/colorful1" csCatId="colorful" phldr="1"/>
      <dgm:spPr/>
      <dgm:t>
        <a:bodyPr/>
        <a:lstStyle/>
        <a:p>
          <a:endParaRPr lang="es-MX"/>
        </a:p>
      </dgm:t>
    </dgm:pt>
    <dgm:pt modelId="{AFC224EA-CEB3-4C8B-A547-DAD0CD1EEF91}">
      <dgm:prSet phldrT="[Texto]"/>
      <dgm:spPr/>
      <dgm:t>
        <a:bodyPr/>
        <a:lstStyle/>
        <a:p>
          <a:r>
            <a:rPr lang="es-MX" dirty="0"/>
            <a:t>PROY NOM 229-SSA1-2002</a:t>
          </a:r>
        </a:p>
      </dgm:t>
    </dgm:pt>
    <dgm:pt modelId="{C93D9187-A62A-4E50-AFBF-E8E94D0CD60C}" type="parTrans" cxnId="{7D2776F8-BA5F-4BB8-A3F9-B8AF734261E0}">
      <dgm:prSet/>
      <dgm:spPr/>
      <dgm:t>
        <a:bodyPr/>
        <a:lstStyle/>
        <a:p>
          <a:endParaRPr lang="es-MX"/>
        </a:p>
      </dgm:t>
    </dgm:pt>
    <dgm:pt modelId="{51241F63-A97B-423C-A10E-72E76AA82AE3}" type="sibTrans" cxnId="{7D2776F8-BA5F-4BB8-A3F9-B8AF734261E0}">
      <dgm:prSet/>
      <dgm:spPr/>
      <dgm:t>
        <a:bodyPr/>
        <a:lstStyle/>
        <a:p>
          <a:endParaRPr lang="es-MX"/>
        </a:p>
      </dgm:t>
    </dgm:pt>
    <dgm:pt modelId="{89BE54AC-601A-4373-98D9-E754EA597EAA}">
      <dgm:prSet phldrT="[Texto]"/>
      <dgm:spPr/>
      <dgm:t>
        <a:bodyPr/>
        <a:lstStyle/>
        <a:p>
          <a:r>
            <a:rPr lang="es-MX" dirty="0"/>
            <a:t>NOM 146</a:t>
          </a:r>
        </a:p>
      </dgm:t>
    </dgm:pt>
    <dgm:pt modelId="{04FBEB7F-E765-4238-837F-7C09259890CA}" type="parTrans" cxnId="{469B8578-28E4-41A4-9DBC-7F1D1EEAB845}">
      <dgm:prSet/>
      <dgm:spPr/>
      <dgm:t>
        <a:bodyPr/>
        <a:lstStyle/>
        <a:p>
          <a:endParaRPr lang="es-MX"/>
        </a:p>
      </dgm:t>
    </dgm:pt>
    <dgm:pt modelId="{40368958-8E00-496B-A260-EF9953E1427F}" type="sibTrans" cxnId="{469B8578-28E4-41A4-9DBC-7F1D1EEAB845}">
      <dgm:prSet/>
      <dgm:spPr/>
      <dgm:t>
        <a:bodyPr/>
        <a:lstStyle/>
        <a:p>
          <a:endParaRPr lang="es-MX"/>
        </a:p>
      </dgm:t>
    </dgm:pt>
    <dgm:pt modelId="{86FDDFCC-EDD7-40D6-A302-8E1D79537876}">
      <dgm:prSet phldrT="[Texto]"/>
      <dgm:spPr/>
      <dgm:t>
        <a:bodyPr/>
        <a:lstStyle/>
        <a:p>
          <a:r>
            <a:rPr lang="es-MX" dirty="0"/>
            <a:t>NOM 156</a:t>
          </a:r>
        </a:p>
      </dgm:t>
    </dgm:pt>
    <dgm:pt modelId="{3E3D56CA-AC1D-4DA1-B003-5E123AD5BAB0}" type="parTrans" cxnId="{BB2E5EDB-6FD1-4181-B6DE-A01A06F70FC4}">
      <dgm:prSet/>
      <dgm:spPr/>
      <dgm:t>
        <a:bodyPr/>
        <a:lstStyle/>
        <a:p>
          <a:endParaRPr lang="es-MX"/>
        </a:p>
      </dgm:t>
    </dgm:pt>
    <dgm:pt modelId="{E3557E21-99F2-49DB-8BEB-D791462C744A}" type="sibTrans" cxnId="{BB2E5EDB-6FD1-4181-B6DE-A01A06F70FC4}">
      <dgm:prSet/>
      <dgm:spPr/>
      <dgm:t>
        <a:bodyPr/>
        <a:lstStyle/>
        <a:p>
          <a:endParaRPr lang="es-MX"/>
        </a:p>
      </dgm:t>
    </dgm:pt>
    <dgm:pt modelId="{C8CA51F8-48C9-4B77-9D9E-F3A8178ED093}">
      <dgm:prSet phldrT="[Texto]"/>
      <dgm:spPr/>
      <dgm:t>
        <a:bodyPr/>
        <a:lstStyle/>
        <a:p>
          <a:r>
            <a:rPr lang="es-MX" dirty="0"/>
            <a:t>NOM 157</a:t>
          </a:r>
        </a:p>
      </dgm:t>
    </dgm:pt>
    <dgm:pt modelId="{0ADE72BF-5D3E-4374-9A6D-2326E1A7641F}" type="parTrans" cxnId="{7C22D243-12AE-4FE2-9CBE-FD95CC80FC93}">
      <dgm:prSet/>
      <dgm:spPr/>
      <dgm:t>
        <a:bodyPr/>
        <a:lstStyle/>
        <a:p>
          <a:endParaRPr lang="es-MX"/>
        </a:p>
      </dgm:t>
    </dgm:pt>
    <dgm:pt modelId="{2BB36589-E01E-4E31-8343-2ADF96E10D78}" type="sibTrans" cxnId="{7C22D243-12AE-4FE2-9CBE-FD95CC80FC93}">
      <dgm:prSet/>
      <dgm:spPr/>
      <dgm:t>
        <a:bodyPr/>
        <a:lstStyle/>
        <a:p>
          <a:endParaRPr lang="es-MX"/>
        </a:p>
      </dgm:t>
    </dgm:pt>
    <dgm:pt modelId="{3AD1CA76-0A52-4CC6-A8E4-9EE9D729B3DE}">
      <dgm:prSet phldrT="[Texto]"/>
      <dgm:spPr/>
      <dgm:t>
        <a:bodyPr/>
        <a:lstStyle/>
        <a:p>
          <a:r>
            <a:rPr lang="es-MX" dirty="0"/>
            <a:t>NOM 158</a:t>
          </a:r>
        </a:p>
      </dgm:t>
    </dgm:pt>
    <dgm:pt modelId="{835320A5-AA96-4F38-9AA6-6F0D68533674}" type="parTrans" cxnId="{EF3425C4-03AF-4BD6-92C2-5169580C8311}">
      <dgm:prSet/>
      <dgm:spPr/>
      <dgm:t>
        <a:bodyPr/>
        <a:lstStyle/>
        <a:p>
          <a:endParaRPr lang="es-MX"/>
        </a:p>
      </dgm:t>
    </dgm:pt>
    <dgm:pt modelId="{46AAE669-A0F6-4ADE-8349-8279729966B8}" type="sibTrans" cxnId="{EF3425C4-03AF-4BD6-92C2-5169580C8311}">
      <dgm:prSet/>
      <dgm:spPr/>
      <dgm:t>
        <a:bodyPr/>
        <a:lstStyle/>
        <a:p>
          <a:endParaRPr lang="es-MX"/>
        </a:p>
      </dgm:t>
    </dgm:pt>
    <dgm:pt modelId="{40351DFF-F239-43D5-ACF6-BB53DDBA4F39}" type="pres">
      <dgm:prSet presAssocID="{6A803272-D8CB-4B9F-B49D-8A84EE5A5863}" presName="Name0" presStyleCnt="0">
        <dgm:presLayoutVars>
          <dgm:chMax val="1"/>
          <dgm:dir/>
          <dgm:animLvl val="ctr"/>
          <dgm:resizeHandles val="exact"/>
        </dgm:presLayoutVars>
      </dgm:prSet>
      <dgm:spPr/>
    </dgm:pt>
    <dgm:pt modelId="{B1326061-ABF2-4B05-8A24-4F32D2C57FE3}" type="pres">
      <dgm:prSet presAssocID="{AFC224EA-CEB3-4C8B-A547-DAD0CD1EEF91}" presName="centerShape" presStyleLbl="node0" presStyleIdx="0" presStyleCnt="1" custLinFactNeighborX="425" custLinFactNeighborY="493"/>
      <dgm:spPr/>
    </dgm:pt>
    <dgm:pt modelId="{911FFC6A-02DF-4766-B70A-6622DB7C9984}" type="pres">
      <dgm:prSet presAssocID="{89BE54AC-601A-4373-98D9-E754EA597EAA}" presName="node" presStyleLbl="node1" presStyleIdx="0" presStyleCnt="4">
        <dgm:presLayoutVars>
          <dgm:bulletEnabled val="1"/>
        </dgm:presLayoutVars>
      </dgm:prSet>
      <dgm:spPr/>
    </dgm:pt>
    <dgm:pt modelId="{80D5A91D-3A84-4244-A220-5B4E99086999}" type="pres">
      <dgm:prSet presAssocID="{89BE54AC-601A-4373-98D9-E754EA597EAA}" presName="dummy" presStyleCnt="0"/>
      <dgm:spPr/>
    </dgm:pt>
    <dgm:pt modelId="{F1135875-AA3B-4A6F-965A-294BDCB8E832}" type="pres">
      <dgm:prSet presAssocID="{40368958-8E00-496B-A260-EF9953E1427F}" presName="sibTrans" presStyleLbl="sibTrans2D1" presStyleIdx="0" presStyleCnt="4"/>
      <dgm:spPr/>
    </dgm:pt>
    <dgm:pt modelId="{DC43236E-F67B-43A4-8E35-064FA2D9C26A}" type="pres">
      <dgm:prSet presAssocID="{86FDDFCC-EDD7-40D6-A302-8E1D79537876}" presName="node" presStyleLbl="node1" presStyleIdx="1" presStyleCnt="4">
        <dgm:presLayoutVars>
          <dgm:bulletEnabled val="1"/>
        </dgm:presLayoutVars>
      </dgm:prSet>
      <dgm:spPr/>
    </dgm:pt>
    <dgm:pt modelId="{9FBAF945-C06B-4D71-9243-0AFF50175EA1}" type="pres">
      <dgm:prSet presAssocID="{86FDDFCC-EDD7-40D6-A302-8E1D79537876}" presName="dummy" presStyleCnt="0"/>
      <dgm:spPr/>
    </dgm:pt>
    <dgm:pt modelId="{E8CEB2AD-58E7-4956-AF74-0E8D9523E04C}" type="pres">
      <dgm:prSet presAssocID="{E3557E21-99F2-49DB-8BEB-D791462C744A}" presName="sibTrans" presStyleLbl="sibTrans2D1" presStyleIdx="1" presStyleCnt="4"/>
      <dgm:spPr/>
    </dgm:pt>
    <dgm:pt modelId="{DD3A1FDF-AED3-4245-9360-2EBC648B7F5A}" type="pres">
      <dgm:prSet presAssocID="{C8CA51F8-48C9-4B77-9D9E-F3A8178ED093}" presName="node" presStyleLbl="node1" presStyleIdx="2" presStyleCnt="4">
        <dgm:presLayoutVars>
          <dgm:bulletEnabled val="1"/>
        </dgm:presLayoutVars>
      </dgm:prSet>
      <dgm:spPr/>
    </dgm:pt>
    <dgm:pt modelId="{05F508D6-CAA0-416D-989D-1C1896E0D0DE}" type="pres">
      <dgm:prSet presAssocID="{C8CA51F8-48C9-4B77-9D9E-F3A8178ED093}" presName="dummy" presStyleCnt="0"/>
      <dgm:spPr/>
    </dgm:pt>
    <dgm:pt modelId="{F9C5373E-77BC-4AA4-9434-911C7A3EB3DD}" type="pres">
      <dgm:prSet presAssocID="{2BB36589-E01E-4E31-8343-2ADF96E10D78}" presName="sibTrans" presStyleLbl="sibTrans2D1" presStyleIdx="2" presStyleCnt="4"/>
      <dgm:spPr/>
    </dgm:pt>
    <dgm:pt modelId="{15A8C6DF-B206-4032-8D33-D4AAC19D82B7}" type="pres">
      <dgm:prSet presAssocID="{3AD1CA76-0A52-4CC6-A8E4-9EE9D729B3DE}" presName="node" presStyleLbl="node1" presStyleIdx="3" presStyleCnt="4">
        <dgm:presLayoutVars>
          <dgm:bulletEnabled val="1"/>
        </dgm:presLayoutVars>
      </dgm:prSet>
      <dgm:spPr/>
    </dgm:pt>
    <dgm:pt modelId="{592A02FC-C555-4C22-AB79-5780E6154676}" type="pres">
      <dgm:prSet presAssocID="{3AD1CA76-0A52-4CC6-A8E4-9EE9D729B3DE}" presName="dummy" presStyleCnt="0"/>
      <dgm:spPr/>
    </dgm:pt>
    <dgm:pt modelId="{F06EE59F-88AF-45A8-9D62-2F4EB86D4680}" type="pres">
      <dgm:prSet presAssocID="{46AAE669-A0F6-4ADE-8349-8279729966B8}" presName="sibTrans" presStyleLbl="sibTrans2D1" presStyleIdx="3" presStyleCnt="4"/>
      <dgm:spPr/>
    </dgm:pt>
  </dgm:ptLst>
  <dgm:cxnLst>
    <dgm:cxn modelId="{6E708702-FE56-4C86-9B82-DC6266D36D67}" type="presOf" srcId="{AFC224EA-CEB3-4C8B-A547-DAD0CD1EEF91}" destId="{B1326061-ABF2-4B05-8A24-4F32D2C57FE3}" srcOrd="0" destOrd="0" presId="urn:microsoft.com/office/officeart/2005/8/layout/radial6"/>
    <dgm:cxn modelId="{A6F7D708-C45F-49C1-928E-5FC339D8257A}" type="presOf" srcId="{C8CA51F8-48C9-4B77-9D9E-F3A8178ED093}" destId="{DD3A1FDF-AED3-4245-9360-2EBC648B7F5A}" srcOrd="0" destOrd="0" presId="urn:microsoft.com/office/officeart/2005/8/layout/radial6"/>
    <dgm:cxn modelId="{02EF1F0D-713B-410B-B6D7-96B9C5A80520}" type="presOf" srcId="{2BB36589-E01E-4E31-8343-2ADF96E10D78}" destId="{F9C5373E-77BC-4AA4-9434-911C7A3EB3DD}" srcOrd="0" destOrd="0" presId="urn:microsoft.com/office/officeart/2005/8/layout/radial6"/>
    <dgm:cxn modelId="{DADE0B12-F0A9-4727-BB38-B4125B0C3511}" type="presOf" srcId="{89BE54AC-601A-4373-98D9-E754EA597EAA}" destId="{911FFC6A-02DF-4766-B70A-6622DB7C9984}" srcOrd="0" destOrd="0" presId="urn:microsoft.com/office/officeart/2005/8/layout/radial6"/>
    <dgm:cxn modelId="{3209062F-53C9-4C47-A50A-0F39980B84E6}" type="presOf" srcId="{3AD1CA76-0A52-4CC6-A8E4-9EE9D729B3DE}" destId="{15A8C6DF-B206-4032-8D33-D4AAC19D82B7}" srcOrd="0" destOrd="0" presId="urn:microsoft.com/office/officeart/2005/8/layout/radial6"/>
    <dgm:cxn modelId="{51F8E460-C121-4A52-8366-57117B2B316F}" type="presOf" srcId="{E3557E21-99F2-49DB-8BEB-D791462C744A}" destId="{E8CEB2AD-58E7-4956-AF74-0E8D9523E04C}" srcOrd="0" destOrd="0" presId="urn:microsoft.com/office/officeart/2005/8/layout/radial6"/>
    <dgm:cxn modelId="{7C22D243-12AE-4FE2-9CBE-FD95CC80FC93}" srcId="{AFC224EA-CEB3-4C8B-A547-DAD0CD1EEF91}" destId="{C8CA51F8-48C9-4B77-9D9E-F3A8178ED093}" srcOrd="2" destOrd="0" parTransId="{0ADE72BF-5D3E-4374-9A6D-2326E1A7641F}" sibTransId="{2BB36589-E01E-4E31-8343-2ADF96E10D78}"/>
    <dgm:cxn modelId="{15B9D649-9745-4439-BCFB-31C0DEDB2428}" type="presOf" srcId="{86FDDFCC-EDD7-40D6-A302-8E1D79537876}" destId="{DC43236E-F67B-43A4-8E35-064FA2D9C26A}" srcOrd="0" destOrd="0" presId="urn:microsoft.com/office/officeart/2005/8/layout/radial6"/>
    <dgm:cxn modelId="{4761E56B-ADD5-4EE8-B6F7-3C7FB7CA4438}" type="presOf" srcId="{6A803272-D8CB-4B9F-B49D-8A84EE5A5863}" destId="{40351DFF-F239-43D5-ACF6-BB53DDBA4F39}" srcOrd="0" destOrd="0" presId="urn:microsoft.com/office/officeart/2005/8/layout/radial6"/>
    <dgm:cxn modelId="{469B8578-28E4-41A4-9DBC-7F1D1EEAB845}" srcId="{AFC224EA-CEB3-4C8B-A547-DAD0CD1EEF91}" destId="{89BE54AC-601A-4373-98D9-E754EA597EAA}" srcOrd="0" destOrd="0" parTransId="{04FBEB7F-E765-4238-837F-7C09259890CA}" sibTransId="{40368958-8E00-496B-A260-EF9953E1427F}"/>
    <dgm:cxn modelId="{18277E9E-C8DA-4005-8950-0A16D8BFABE4}" type="presOf" srcId="{46AAE669-A0F6-4ADE-8349-8279729966B8}" destId="{F06EE59F-88AF-45A8-9D62-2F4EB86D4680}" srcOrd="0" destOrd="0" presId="urn:microsoft.com/office/officeart/2005/8/layout/radial6"/>
    <dgm:cxn modelId="{EF3425C4-03AF-4BD6-92C2-5169580C8311}" srcId="{AFC224EA-CEB3-4C8B-A547-DAD0CD1EEF91}" destId="{3AD1CA76-0A52-4CC6-A8E4-9EE9D729B3DE}" srcOrd="3" destOrd="0" parTransId="{835320A5-AA96-4F38-9AA6-6F0D68533674}" sibTransId="{46AAE669-A0F6-4ADE-8349-8279729966B8}"/>
    <dgm:cxn modelId="{0EA2A3CB-F6BA-4A6E-8158-549EAEE89467}" type="presOf" srcId="{40368958-8E00-496B-A260-EF9953E1427F}" destId="{F1135875-AA3B-4A6F-965A-294BDCB8E832}" srcOrd="0" destOrd="0" presId="urn:microsoft.com/office/officeart/2005/8/layout/radial6"/>
    <dgm:cxn modelId="{BB2E5EDB-6FD1-4181-B6DE-A01A06F70FC4}" srcId="{AFC224EA-CEB3-4C8B-A547-DAD0CD1EEF91}" destId="{86FDDFCC-EDD7-40D6-A302-8E1D79537876}" srcOrd="1" destOrd="0" parTransId="{3E3D56CA-AC1D-4DA1-B003-5E123AD5BAB0}" sibTransId="{E3557E21-99F2-49DB-8BEB-D791462C744A}"/>
    <dgm:cxn modelId="{7D2776F8-BA5F-4BB8-A3F9-B8AF734261E0}" srcId="{6A803272-D8CB-4B9F-B49D-8A84EE5A5863}" destId="{AFC224EA-CEB3-4C8B-A547-DAD0CD1EEF91}" srcOrd="0" destOrd="0" parTransId="{C93D9187-A62A-4E50-AFBF-E8E94D0CD60C}" sibTransId="{51241F63-A97B-423C-A10E-72E76AA82AE3}"/>
    <dgm:cxn modelId="{8CFC39A2-425A-40AD-81F7-838B10C9AFB4}" type="presParOf" srcId="{40351DFF-F239-43D5-ACF6-BB53DDBA4F39}" destId="{B1326061-ABF2-4B05-8A24-4F32D2C57FE3}" srcOrd="0" destOrd="0" presId="urn:microsoft.com/office/officeart/2005/8/layout/radial6"/>
    <dgm:cxn modelId="{92802A71-93E1-4BFE-9CF8-BB74C8BC5DF6}" type="presParOf" srcId="{40351DFF-F239-43D5-ACF6-BB53DDBA4F39}" destId="{911FFC6A-02DF-4766-B70A-6622DB7C9984}" srcOrd="1" destOrd="0" presId="urn:microsoft.com/office/officeart/2005/8/layout/radial6"/>
    <dgm:cxn modelId="{AB14E5BA-E1A1-4D52-8FDE-009FE106BF63}" type="presParOf" srcId="{40351DFF-F239-43D5-ACF6-BB53DDBA4F39}" destId="{80D5A91D-3A84-4244-A220-5B4E99086999}" srcOrd="2" destOrd="0" presId="urn:microsoft.com/office/officeart/2005/8/layout/radial6"/>
    <dgm:cxn modelId="{F128EB41-E4B1-4435-A23E-69B2BA6FE21D}" type="presParOf" srcId="{40351DFF-F239-43D5-ACF6-BB53DDBA4F39}" destId="{F1135875-AA3B-4A6F-965A-294BDCB8E832}" srcOrd="3" destOrd="0" presId="urn:microsoft.com/office/officeart/2005/8/layout/radial6"/>
    <dgm:cxn modelId="{376B8B29-D2C9-4888-AAD5-B03747C5685E}" type="presParOf" srcId="{40351DFF-F239-43D5-ACF6-BB53DDBA4F39}" destId="{DC43236E-F67B-43A4-8E35-064FA2D9C26A}" srcOrd="4" destOrd="0" presId="urn:microsoft.com/office/officeart/2005/8/layout/radial6"/>
    <dgm:cxn modelId="{8F3D3CDA-E02B-4CB4-B9C1-6B69C4C0E131}" type="presParOf" srcId="{40351DFF-F239-43D5-ACF6-BB53DDBA4F39}" destId="{9FBAF945-C06B-4D71-9243-0AFF50175EA1}" srcOrd="5" destOrd="0" presId="urn:microsoft.com/office/officeart/2005/8/layout/radial6"/>
    <dgm:cxn modelId="{6D6A2330-5B75-4C12-B7B1-95A9CE2B40D9}" type="presParOf" srcId="{40351DFF-F239-43D5-ACF6-BB53DDBA4F39}" destId="{E8CEB2AD-58E7-4956-AF74-0E8D9523E04C}" srcOrd="6" destOrd="0" presId="urn:microsoft.com/office/officeart/2005/8/layout/radial6"/>
    <dgm:cxn modelId="{F0EE5CD0-054E-49B9-8466-65B4EEB3EE93}" type="presParOf" srcId="{40351DFF-F239-43D5-ACF6-BB53DDBA4F39}" destId="{DD3A1FDF-AED3-4245-9360-2EBC648B7F5A}" srcOrd="7" destOrd="0" presId="urn:microsoft.com/office/officeart/2005/8/layout/radial6"/>
    <dgm:cxn modelId="{0BDADAD2-544E-4359-A10F-E88F1CA64FFE}" type="presParOf" srcId="{40351DFF-F239-43D5-ACF6-BB53DDBA4F39}" destId="{05F508D6-CAA0-416D-989D-1C1896E0D0DE}" srcOrd="8" destOrd="0" presId="urn:microsoft.com/office/officeart/2005/8/layout/radial6"/>
    <dgm:cxn modelId="{517F7AB6-5B2D-429E-851E-CD3C85F34D05}" type="presParOf" srcId="{40351DFF-F239-43D5-ACF6-BB53DDBA4F39}" destId="{F9C5373E-77BC-4AA4-9434-911C7A3EB3DD}" srcOrd="9" destOrd="0" presId="urn:microsoft.com/office/officeart/2005/8/layout/radial6"/>
    <dgm:cxn modelId="{76203877-B392-43B3-8549-E9A773ECF23A}" type="presParOf" srcId="{40351DFF-F239-43D5-ACF6-BB53DDBA4F39}" destId="{15A8C6DF-B206-4032-8D33-D4AAC19D82B7}" srcOrd="10" destOrd="0" presId="urn:microsoft.com/office/officeart/2005/8/layout/radial6"/>
    <dgm:cxn modelId="{8F72A985-3367-411C-B722-E10051272A53}" type="presParOf" srcId="{40351DFF-F239-43D5-ACF6-BB53DDBA4F39}" destId="{592A02FC-C555-4C22-AB79-5780E6154676}" srcOrd="11" destOrd="0" presId="urn:microsoft.com/office/officeart/2005/8/layout/radial6"/>
    <dgm:cxn modelId="{BC74A425-F7D1-4B8A-B86E-D6BDFBC6B6EA}" type="presParOf" srcId="{40351DFF-F239-43D5-ACF6-BB53DDBA4F39}" destId="{F06EE59F-88AF-45A8-9D62-2F4EB86D468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2CC406-0988-4F45-8CF9-33030A959C89}" type="doc">
      <dgm:prSet loTypeId="urn:microsoft.com/office/officeart/2005/8/layout/radial6" loCatId="cycle" qsTypeId="urn:microsoft.com/office/officeart/2005/8/quickstyle/simple5" qsCatId="simple" csTypeId="urn:microsoft.com/office/officeart/2005/8/colors/colorful1" csCatId="colorful" phldr="1"/>
      <dgm:spPr/>
      <dgm:t>
        <a:bodyPr/>
        <a:lstStyle/>
        <a:p>
          <a:endParaRPr lang="es-MX"/>
        </a:p>
      </dgm:t>
    </dgm:pt>
    <dgm:pt modelId="{EC475ECC-4791-40D9-B0DB-62DACD91AF27}">
      <dgm:prSet phldrT="[Texto]"/>
      <dgm:spPr/>
      <dgm:t>
        <a:bodyPr/>
        <a:lstStyle/>
        <a:p>
          <a:r>
            <a:rPr lang="es-MX" dirty="0"/>
            <a:t>PGC</a:t>
          </a:r>
        </a:p>
      </dgm:t>
    </dgm:pt>
    <dgm:pt modelId="{F840ED68-F1DA-4E08-821B-906138C1BEDB}" type="parTrans" cxnId="{0DDD88A2-979C-415A-8784-4B2AA5F63D5F}">
      <dgm:prSet/>
      <dgm:spPr/>
      <dgm:t>
        <a:bodyPr/>
        <a:lstStyle/>
        <a:p>
          <a:endParaRPr lang="es-MX"/>
        </a:p>
      </dgm:t>
    </dgm:pt>
    <dgm:pt modelId="{FAFBB4D8-F0F4-4605-971C-A9392CD5E0FA}" type="sibTrans" cxnId="{0DDD88A2-979C-415A-8784-4B2AA5F63D5F}">
      <dgm:prSet/>
      <dgm:spPr/>
      <dgm:t>
        <a:bodyPr/>
        <a:lstStyle/>
        <a:p>
          <a:endParaRPr lang="es-MX"/>
        </a:p>
      </dgm:t>
    </dgm:pt>
    <dgm:pt modelId="{87D9EBC3-25C4-4967-A993-C979C7CC71DE}">
      <dgm:prSet phldrT="[Texto]" custT="1"/>
      <dgm:spPr/>
      <dgm:t>
        <a:bodyPr/>
        <a:lstStyle/>
        <a:p>
          <a:r>
            <a:rPr lang="es-MX" sz="3200" dirty="0"/>
            <a:t>TR</a:t>
          </a:r>
        </a:p>
      </dgm:t>
    </dgm:pt>
    <dgm:pt modelId="{CB72BFCE-E292-4463-8F38-2D4EC19B0D64}" type="parTrans" cxnId="{E9C9D8FF-B67C-49F6-A02C-B75CB50C7419}">
      <dgm:prSet/>
      <dgm:spPr/>
      <dgm:t>
        <a:bodyPr/>
        <a:lstStyle/>
        <a:p>
          <a:endParaRPr lang="es-MX"/>
        </a:p>
      </dgm:t>
    </dgm:pt>
    <dgm:pt modelId="{B57BDAB6-7992-4FDE-9139-916505A75E2A}" type="sibTrans" cxnId="{E9C9D8FF-B67C-49F6-A02C-B75CB50C7419}">
      <dgm:prSet/>
      <dgm:spPr/>
      <dgm:t>
        <a:bodyPr/>
        <a:lstStyle/>
        <a:p>
          <a:endParaRPr lang="es-MX"/>
        </a:p>
      </dgm:t>
    </dgm:pt>
    <dgm:pt modelId="{02E7DA9B-8317-40E8-8CB1-EE3BEBB3386B}">
      <dgm:prSet phldrT="[Texto]" custT="1"/>
      <dgm:spPr>
        <a:solidFill>
          <a:srgbClr val="0000FF"/>
        </a:solidFill>
      </dgm:spPr>
      <dgm:t>
        <a:bodyPr/>
        <a:lstStyle/>
        <a:p>
          <a:r>
            <a:rPr lang="es-MX" sz="1400" dirty="0"/>
            <a:t>MANTE</a:t>
          </a:r>
          <a:r>
            <a:rPr lang="es-MX" sz="1400" u="sng" dirty="0"/>
            <a:t>NI</a:t>
          </a:r>
          <a:r>
            <a:rPr lang="es-MX" sz="1400" dirty="0"/>
            <a:t>MIENTO</a:t>
          </a:r>
          <a:endParaRPr lang="es-MX" sz="700" dirty="0"/>
        </a:p>
      </dgm:t>
    </dgm:pt>
    <dgm:pt modelId="{DA2F7229-E2CF-4893-BFA1-B55EFA759DE0}" type="parTrans" cxnId="{43682120-7A67-4BF6-A99C-77D26AEB47DB}">
      <dgm:prSet/>
      <dgm:spPr/>
      <dgm:t>
        <a:bodyPr/>
        <a:lstStyle/>
        <a:p>
          <a:endParaRPr lang="es-MX"/>
        </a:p>
      </dgm:t>
    </dgm:pt>
    <dgm:pt modelId="{B28263DD-8CB9-4001-9197-F7CB62F84C29}" type="sibTrans" cxnId="{43682120-7A67-4BF6-A99C-77D26AEB47DB}">
      <dgm:prSet/>
      <dgm:spPr/>
      <dgm:t>
        <a:bodyPr/>
        <a:lstStyle/>
        <a:p>
          <a:endParaRPr lang="es-MX"/>
        </a:p>
      </dgm:t>
    </dgm:pt>
    <dgm:pt modelId="{9E013919-11E7-4BDF-B348-4CEA10D754C4}">
      <dgm:prSet phldrT="[Texto]" custT="1"/>
      <dgm:spPr>
        <a:solidFill>
          <a:srgbClr val="CAB202"/>
        </a:soli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gm:spPr>
      <dgm:t>
        <a:bodyPr spcFirstLastPara="0" vert="horz" wrap="square" lIns="20320" tIns="20320" rIns="20320" bIns="20320" numCol="1" spcCol="1270" anchor="ctr" anchorCtr="0"/>
        <a:lstStyle/>
        <a:p>
          <a:r>
            <a:rPr lang="es-MX" sz="1600" kern="1200" dirty="0">
              <a:solidFill>
                <a:prstClr val="white"/>
              </a:solidFill>
              <a:latin typeface="Gill Sans MT" panose="020B0502020104020203"/>
              <a:ea typeface="+mn-ea"/>
              <a:cs typeface="+mn-cs"/>
            </a:rPr>
            <a:t>TITULAR</a:t>
          </a:r>
        </a:p>
      </dgm:t>
    </dgm:pt>
    <dgm:pt modelId="{C550F3B2-C39E-4094-881E-F575F796F872}" type="parTrans" cxnId="{C27C6796-8558-41B1-9B44-4784A947EBB5}">
      <dgm:prSet/>
      <dgm:spPr/>
      <dgm:t>
        <a:bodyPr/>
        <a:lstStyle/>
        <a:p>
          <a:endParaRPr lang="es-MX"/>
        </a:p>
      </dgm:t>
    </dgm:pt>
    <dgm:pt modelId="{6A4B4B70-88CE-489C-AA72-D95183F3EBD9}" type="sibTrans" cxnId="{C27C6796-8558-41B1-9B44-4784A947EBB5}">
      <dgm:prSet/>
      <dgm:spPr/>
      <dgm:t>
        <a:bodyPr/>
        <a:lstStyle/>
        <a:p>
          <a:endParaRPr lang="es-MX"/>
        </a:p>
      </dgm:t>
    </dgm:pt>
    <dgm:pt modelId="{E9116B33-9778-4176-AB23-E2CD88060BF4}">
      <dgm:prSet phldrT="[Texto]" custT="1"/>
      <dgm:spPr>
        <a:solidFill>
          <a:srgbClr val="00B050"/>
        </a:solidFill>
      </dgm:spPr>
      <dgm:t>
        <a:bodyPr/>
        <a:lstStyle/>
        <a:p>
          <a:r>
            <a:rPr lang="es-MX" sz="2400" dirty="0"/>
            <a:t>ROF</a:t>
          </a:r>
        </a:p>
      </dgm:t>
    </dgm:pt>
    <dgm:pt modelId="{D2EC8707-046B-40B4-97BB-EFE0B8D66DB3}" type="parTrans" cxnId="{E0AC0325-A7BB-4482-BE16-34F72594DD57}">
      <dgm:prSet/>
      <dgm:spPr/>
      <dgm:t>
        <a:bodyPr/>
        <a:lstStyle/>
        <a:p>
          <a:endParaRPr lang="es-MX"/>
        </a:p>
      </dgm:t>
    </dgm:pt>
    <dgm:pt modelId="{59327172-CBC2-4442-B18D-4C7C8743DEBA}" type="sibTrans" cxnId="{E0AC0325-A7BB-4482-BE16-34F72594DD57}">
      <dgm:prSet/>
      <dgm:spPr/>
      <dgm:t>
        <a:bodyPr/>
        <a:lstStyle/>
        <a:p>
          <a:endParaRPr lang="es-MX"/>
        </a:p>
      </dgm:t>
    </dgm:pt>
    <dgm:pt modelId="{C8307C08-6601-4E01-83AB-22429C6653FD}">
      <dgm:prSet phldrT="[Texto]" custT="1"/>
      <dgm:spPr>
        <a:solidFill>
          <a:srgbClr val="F08B38"/>
        </a:solidFill>
      </dgm:spPr>
      <dgm:t>
        <a:bodyPr/>
        <a:lstStyle/>
        <a:p>
          <a:r>
            <a:rPr lang="es-MX" sz="2800" dirty="0"/>
            <a:t>AE</a:t>
          </a:r>
        </a:p>
      </dgm:t>
    </dgm:pt>
    <dgm:pt modelId="{8323B0F2-5203-4898-A6AD-76B575DE9432}" type="parTrans" cxnId="{8167AF8F-8967-4105-8651-B2755CFB9D76}">
      <dgm:prSet/>
      <dgm:spPr/>
      <dgm:t>
        <a:bodyPr/>
        <a:lstStyle/>
        <a:p>
          <a:endParaRPr lang="es-MX"/>
        </a:p>
      </dgm:t>
    </dgm:pt>
    <dgm:pt modelId="{D54596E2-A944-457F-B985-7F7580B02D1A}" type="sibTrans" cxnId="{8167AF8F-8967-4105-8651-B2755CFB9D76}">
      <dgm:prSet/>
      <dgm:spPr/>
      <dgm:t>
        <a:bodyPr/>
        <a:lstStyle/>
        <a:p>
          <a:endParaRPr lang="es-MX"/>
        </a:p>
      </dgm:t>
    </dgm:pt>
    <dgm:pt modelId="{CA7049A5-06C1-4E1C-A1E1-2C6C9207EB2F}" type="pres">
      <dgm:prSet presAssocID="{4B2CC406-0988-4F45-8CF9-33030A959C89}" presName="Name0" presStyleCnt="0">
        <dgm:presLayoutVars>
          <dgm:chMax val="1"/>
          <dgm:dir/>
          <dgm:animLvl val="ctr"/>
          <dgm:resizeHandles val="exact"/>
        </dgm:presLayoutVars>
      </dgm:prSet>
      <dgm:spPr/>
    </dgm:pt>
    <dgm:pt modelId="{8C5C8D98-888C-41A1-95DA-8691641E5BE8}" type="pres">
      <dgm:prSet presAssocID="{EC475ECC-4791-40D9-B0DB-62DACD91AF27}" presName="centerShape" presStyleLbl="node0" presStyleIdx="0" presStyleCnt="1"/>
      <dgm:spPr/>
    </dgm:pt>
    <dgm:pt modelId="{C4614C0F-6D4B-475F-8E47-FBDCF9AEF9FE}" type="pres">
      <dgm:prSet presAssocID="{87D9EBC3-25C4-4967-A993-C979C7CC71DE}" presName="node" presStyleLbl="node1" presStyleIdx="0" presStyleCnt="5">
        <dgm:presLayoutVars>
          <dgm:bulletEnabled val="1"/>
        </dgm:presLayoutVars>
      </dgm:prSet>
      <dgm:spPr/>
    </dgm:pt>
    <dgm:pt modelId="{648F2458-E619-422A-B040-06135DF31197}" type="pres">
      <dgm:prSet presAssocID="{87D9EBC3-25C4-4967-A993-C979C7CC71DE}" presName="dummy" presStyleCnt="0"/>
      <dgm:spPr/>
    </dgm:pt>
    <dgm:pt modelId="{B8D2A9CC-F24E-428F-8616-CED5CEEE1D81}" type="pres">
      <dgm:prSet presAssocID="{B57BDAB6-7992-4FDE-9139-916505A75E2A}" presName="sibTrans" presStyleLbl="sibTrans2D1" presStyleIdx="0" presStyleCnt="5"/>
      <dgm:spPr/>
    </dgm:pt>
    <dgm:pt modelId="{48B888A5-7F43-4734-9877-FB2A75118CD7}" type="pres">
      <dgm:prSet presAssocID="{02E7DA9B-8317-40E8-8CB1-EE3BEBB3386B}" presName="node" presStyleLbl="node1" presStyleIdx="1" presStyleCnt="5">
        <dgm:presLayoutVars>
          <dgm:bulletEnabled val="1"/>
        </dgm:presLayoutVars>
      </dgm:prSet>
      <dgm:spPr/>
    </dgm:pt>
    <dgm:pt modelId="{8D915B9A-4EFA-400D-9168-49C2E174DE95}" type="pres">
      <dgm:prSet presAssocID="{02E7DA9B-8317-40E8-8CB1-EE3BEBB3386B}" presName="dummy" presStyleCnt="0"/>
      <dgm:spPr/>
    </dgm:pt>
    <dgm:pt modelId="{B98C14EF-8712-47F1-B3F1-14744E0F38EC}" type="pres">
      <dgm:prSet presAssocID="{B28263DD-8CB9-4001-9197-F7CB62F84C29}" presName="sibTrans" presStyleLbl="sibTrans2D1" presStyleIdx="1" presStyleCnt="5"/>
      <dgm:spPr/>
    </dgm:pt>
    <dgm:pt modelId="{E0022F64-6C3F-430E-A4DB-1B9A1681853D}" type="pres">
      <dgm:prSet presAssocID="{9E013919-11E7-4BDF-B348-4CEA10D754C4}" presName="node" presStyleLbl="node1" presStyleIdx="2" presStyleCnt="5">
        <dgm:presLayoutVars>
          <dgm:bulletEnabled val="1"/>
        </dgm:presLayoutVars>
      </dgm:prSet>
      <dgm:spPr>
        <a:xfrm>
          <a:off x="3648985" y="3301010"/>
          <a:ext cx="1203811" cy="1203811"/>
        </a:xfrm>
        <a:prstGeom prst="ellipse">
          <a:avLst/>
        </a:prstGeom>
      </dgm:spPr>
    </dgm:pt>
    <dgm:pt modelId="{05C296B7-D5F5-40A8-BFFD-0C96122FA88E}" type="pres">
      <dgm:prSet presAssocID="{9E013919-11E7-4BDF-B348-4CEA10D754C4}" presName="dummy" presStyleCnt="0"/>
      <dgm:spPr/>
    </dgm:pt>
    <dgm:pt modelId="{25331123-6EBE-4CA6-AE13-A942DFE2056D}" type="pres">
      <dgm:prSet presAssocID="{6A4B4B70-88CE-489C-AA72-D95183F3EBD9}" presName="sibTrans" presStyleLbl="sibTrans2D1" presStyleIdx="2" presStyleCnt="5"/>
      <dgm:spPr/>
    </dgm:pt>
    <dgm:pt modelId="{246B1599-3D68-46D9-B1A4-D70EE17BAE56}" type="pres">
      <dgm:prSet presAssocID="{E9116B33-9778-4176-AB23-E2CD88060BF4}" presName="node" presStyleLbl="node1" presStyleIdx="3" presStyleCnt="5">
        <dgm:presLayoutVars>
          <dgm:bulletEnabled val="1"/>
        </dgm:presLayoutVars>
      </dgm:prSet>
      <dgm:spPr/>
    </dgm:pt>
    <dgm:pt modelId="{B235AA58-17F2-4987-9811-8934E6772AB4}" type="pres">
      <dgm:prSet presAssocID="{E9116B33-9778-4176-AB23-E2CD88060BF4}" presName="dummy" presStyleCnt="0"/>
      <dgm:spPr/>
    </dgm:pt>
    <dgm:pt modelId="{9F11BB62-7D32-42FA-879F-58C13FEF04D8}" type="pres">
      <dgm:prSet presAssocID="{59327172-CBC2-4442-B18D-4C7C8743DEBA}" presName="sibTrans" presStyleLbl="sibTrans2D1" presStyleIdx="3" presStyleCnt="5"/>
      <dgm:spPr/>
    </dgm:pt>
    <dgm:pt modelId="{6B28CE27-3AE9-4E98-81E7-2EB454A24D72}" type="pres">
      <dgm:prSet presAssocID="{C8307C08-6601-4E01-83AB-22429C6653FD}" presName="node" presStyleLbl="node1" presStyleIdx="4" presStyleCnt="5">
        <dgm:presLayoutVars>
          <dgm:bulletEnabled val="1"/>
        </dgm:presLayoutVars>
      </dgm:prSet>
      <dgm:spPr/>
    </dgm:pt>
    <dgm:pt modelId="{764E6C22-E855-4023-B690-2397C2CA814C}" type="pres">
      <dgm:prSet presAssocID="{C8307C08-6601-4E01-83AB-22429C6653FD}" presName="dummy" presStyleCnt="0"/>
      <dgm:spPr/>
    </dgm:pt>
    <dgm:pt modelId="{8AF0A7A6-3B97-41C2-86C0-032C69360CA1}" type="pres">
      <dgm:prSet presAssocID="{D54596E2-A944-457F-B985-7F7580B02D1A}" presName="sibTrans" presStyleLbl="sibTrans2D1" presStyleIdx="4" presStyleCnt="5"/>
      <dgm:spPr/>
    </dgm:pt>
  </dgm:ptLst>
  <dgm:cxnLst>
    <dgm:cxn modelId="{655E5801-7881-4264-8200-C347211DFDDD}" type="presOf" srcId="{B28263DD-8CB9-4001-9197-F7CB62F84C29}" destId="{B98C14EF-8712-47F1-B3F1-14744E0F38EC}" srcOrd="0" destOrd="0" presId="urn:microsoft.com/office/officeart/2005/8/layout/radial6"/>
    <dgm:cxn modelId="{62725818-A67D-4BA1-87C1-29257F16E05E}" type="presOf" srcId="{9E013919-11E7-4BDF-B348-4CEA10D754C4}" destId="{E0022F64-6C3F-430E-A4DB-1B9A1681853D}" srcOrd="0" destOrd="0" presId="urn:microsoft.com/office/officeart/2005/8/layout/radial6"/>
    <dgm:cxn modelId="{43682120-7A67-4BF6-A99C-77D26AEB47DB}" srcId="{EC475ECC-4791-40D9-B0DB-62DACD91AF27}" destId="{02E7DA9B-8317-40E8-8CB1-EE3BEBB3386B}" srcOrd="1" destOrd="0" parTransId="{DA2F7229-E2CF-4893-BFA1-B55EFA759DE0}" sibTransId="{B28263DD-8CB9-4001-9197-F7CB62F84C29}"/>
    <dgm:cxn modelId="{EB8A7122-3185-4A5B-979C-E1B0F4F72640}" type="presOf" srcId="{E9116B33-9778-4176-AB23-E2CD88060BF4}" destId="{246B1599-3D68-46D9-B1A4-D70EE17BAE56}" srcOrd="0" destOrd="0" presId="urn:microsoft.com/office/officeart/2005/8/layout/radial6"/>
    <dgm:cxn modelId="{87306C24-9BCA-48A7-9DF7-224AC8BB3C6D}" type="presOf" srcId="{59327172-CBC2-4442-B18D-4C7C8743DEBA}" destId="{9F11BB62-7D32-42FA-879F-58C13FEF04D8}" srcOrd="0" destOrd="0" presId="urn:microsoft.com/office/officeart/2005/8/layout/radial6"/>
    <dgm:cxn modelId="{E0AC0325-A7BB-4482-BE16-34F72594DD57}" srcId="{EC475ECC-4791-40D9-B0DB-62DACD91AF27}" destId="{E9116B33-9778-4176-AB23-E2CD88060BF4}" srcOrd="3" destOrd="0" parTransId="{D2EC8707-046B-40B4-97BB-EFE0B8D66DB3}" sibTransId="{59327172-CBC2-4442-B18D-4C7C8743DEBA}"/>
    <dgm:cxn modelId="{7A3DAC26-A06A-4F48-9E18-FD91B14C1444}" type="presOf" srcId="{4B2CC406-0988-4F45-8CF9-33030A959C89}" destId="{CA7049A5-06C1-4E1C-A1E1-2C6C9207EB2F}" srcOrd="0" destOrd="0" presId="urn:microsoft.com/office/officeart/2005/8/layout/radial6"/>
    <dgm:cxn modelId="{CBD7832C-2757-4B70-B2B4-167FF047664A}" type="presOf" srcId="{02E7DA9B-8317-40E8-8CB1-EE3BEBB3386B}" destId="{48B888A5-7F43-4734-9877-FB2A75118CD7}" srcOrd="0" destOrd="0" presId="urn:microsoft.com/office/officeart/2005/8/layout/radial6"/>
    <dgm:cxn modelId="{5A480E57-BB4A-4699-AB82-96B14CA1AADB}" type="presOf" srcId="{D54596E2-A944-457F-B985-7F7580B02D1A}" destId="{8AF0A7A6-3B97-41C2-86C0-032C69360CA1}" srcOrd="0" destOrd="0" presId="urn:microsoft.com/office/officeart/2005/8/layout/radial6"/>
    <dgm:cxn modelId="{6080B38C-E815-416E-8FF0-AB3A14562BAC}" type="presOf" srcId="{6A4B4B70-88CE-489C-AA72-D95183F3EBD9}" destId="{25331123-6EBE-4CA6-AE13-A942DFE2056D}" srcOrd="0" destOrd="0" presId="urn:microsoft.com/office/officeart/2005/8/layout/radial6"/>
    <dgm:cxn modelId="{8167AF8F-8967-4105-8651-B2755CFB9D76}" srcId="{EC475ECC-4791-40D9-B0DB-62DACD91AF27}" destId="{C8307C08-6601-4E01-83AB-22429C6653FD}" srcOrd="4" destOrd="0" parTransId="{8323B0F2-5203-4898-A6AD-76B575DE9432}" sibTransId="{D54596E2-A944-457F-B985-7F7580B02D1A}"/>
    <dgm:cxn modelId="{FA38FF95-274C-4AE3-8B15-950EDE49BA16}" type="presOf" srcId="{C8307C08-6601-4E01-83AB-22429C6653FD}" destId="{6B28CE27-3AE9-4E98-81E7-2EB454A24D72}" srcOrd="0" destOrd="0" presId="urn:microsoft.com/office/officeart/2005/8/layout/radial6"/>
    <dgm:cxn modelId="{C27C6796-8558-41B1-9B44-4784A947EBB5}" srcId="{EC475ECC-4791-40D9-B0DB-62DACD91AF27}" destId="{9E013919-11E7-4BDF-B348-4CEA10D754C4}" srcOrd="2" destOrd="0" parTransId="{C550F3B2-C39E-4094-881E-F575F796F872}" sibTransId="{6A4B4B70-88CE-489C-AA72-D95183F3EBD9}"/>
    <dgm:cxn modelId="{0DDD88A2-979C-415A-8784-4B2AA5F63D5F}" srcId="{4B2CC406-0988-4F45-8CF9-33030A959C89}" destId="{EC475ECC-4791-40D9-B0DB-62DACD91AF27}" srcOrd="0" destOrd="0" parTransId="{F840ED68-F1DA-4E08-821B-906138C1BEDB}" sibTransId="{FAFBB4D8-F0F4-4605-971C-A9392CD5E0FA}"/>
    <dgm:cxn modelId="{479219A3-91A7-4ACF-A400-37435CFA608F}" type="presOf" srcId="{B57BDAB6-7992-4FDE-9139-916505A75E2A}" destId="{B8D2A9CC-F24E-428F-8616-CED5CEEE1D81}" srcOrd="0" destOrd="0" presId="urn:microsoft.com/office/officeart/2005/8/layout/radial6"/>
    <dgm:cxn modelId="{1641D9DA-6E8A-45C0-8FB7-875A4148D4DA}" type="presOf" srcId="{EC475ECC-4791-40D9-B0DB-62DACD91AF27}" destId="{8C5C8D98-888C-41A1-95DA-8691641E5BE8}" srcOrd="0" destOrd="0" presId="urn:microsoft.com/office/officeart/2005/8/layout/radial6"/>
    <dgm:cxn modelId="{42A1BDEB-A532-4BBC-8D30-1C4572A41262}" type="presOf" srcId="{87D9EBC3-25C4-4967-A993-C979C7CC71DE}" destId="{C4614C0F-6D4B-475F-8E47-FBDCF9AEF9FE}" srcOrd="0" destOrd="0" presId="urn:microsoft.com/office/officeart/2005/8/layout/radial6"/>
    <dgm:cxn modelId="{E9C9D8FF-B67C-49F6-A02C-B75CB50C7419}" srcId="{EC475ECC-4791-40D9-B0DB-62DACD91AF27}" destId="{87D9EBC3-25C4-4967-A993-C979C7CC71DE}" srcOrd="0" destOrd="0" parTransId="{CB72BFCE-E292-4463-8F38-2D4EC19B0D64}" sibTransId="{B57BDAB6-7992-4FDE-9139-916505A75E2A}"/>
    <dgm:cxn modelId="{9EEE69E2-83F9-42F4-AA4C-A41CC5CC24A9}" type="presParOf" srcId="{CA7049A5-06C1-4E1C-A1E1-2C6C9207EB2F}" destId="{8C5C8D98-888C-41A1-95DA-8691641E5BE8}" srcOrd="0" destOrd="0" presId="urn:microsoft.com/office/officeart/2005/8/layout/radial6"/>
    <dgm:cxn modelId="{91B2F977-2602-4AB3-ABC3-D254D0B9B459}" type="presParOf" srcId="{CA7049A5-06C1-4E1C-A1E1-2C6C9207EB2F}" destId="{C4614C0F-6D4B-475F-8E47-FBDCF9AEF9FE}" srcOrd="1" destOrd="0" presId="urn:microsoft.com/office/officeart/2005/8/layout/radial6"/>
    <dgm:cxn modelId="{0D4744E5-C37A-453E-9ED6-470AD4ECC462}" type="presParOf" srcId="{CA7049A5-06C1-4E1C-A1E1-2C6C9207EB2F}" destId="{648F2458-E619-422A-B040-06135DF31197}" srcOrd="2" destOrd="0" presId="urn:microsoft.com/office/officeart/2005/8/layout/radial6"/>
    <dgm:cxn modelId="{455F7569-0A11-4CE2-B3FB-A1F16B2F476F}" type="presParOf" srcId="{CA7049A5-06C1-4E1C-A1E1-2C6C9207EB2F}" destId="{B8D2A9CC-F24E-428F-8616-CED5CEEE1D81}" srcOrd="3" destOrd="0" presId="urn:microsoft.com/office/officeart/2005/8/layout/radial6"/>
    <dgm:cxn modelId="{373B4F45-B13C-47AF-8F58-2230B9B6FB9B}" type="presParOf" srcId="{CA7049A5-06C1-4E1C-A1E1-2C6C9207EB2F}" destId="{48B888A5-7F43-4734-9877-FB2A75118CD7}" srcOrd="4" destOrd="0" presId="urn:microsoft.com/office/officeart/2005/8/layout/radial6"/>
    <dgm:cxn modelId="{01A6F1CF-48CB-4394-9E1A-B32B89E6695A}" type="presParOf" srcId="{CA7049A5-06C1-4E1C-A1E1-2C6C9207EB2F}" destId="{8D915B9A-4EFA-400D-9168-49C2E174DE95}" srcOrd="5" destOrd="0" presId="urn:microsoft.com/office/officeart/2005/8/layout/radial6"/>
    <dgm:cxn modelId="{41946D5F-CF3B-4454-94B3-602C19456954}" type="presParOf" srcId="{CA7049A5-06C1-4E1C-A1E1-2C6C9207EB2F}" destId="{B98C14EF-8712-47F1-B3F1-14744E0F38EC}" srcOrd="6" destOrd="0" presId="urn:microsoft.com/office/officeart/2005/8/layout/radial6"/>
    <dgm:cxn modelId="{805804BB-D2C5-4B2D-91DD-EB3149C2D9A1}" type="presParOf" srcId="{CA7049A5-06C1-4E1C-A1E1-2C6C9207EB2F}" destId="{E0022F64-6C3F-430E-A4DB-1B9A1681853D}" srcOrd="7" destOrd="0" presId="urn:microsoft.com/office/officeart/2005/8/layout/radial6"/>
    <dgm:cxn modelId="{2442865B-2352-48AD-8561-8BB5A4DBBB0C}" type="presParOf" srcId="{CA7049A5-06C1-4E1C-A1E1-2C6C9207EB2F}" destId="{05C296B7-D5F5-40A8-BFFD-0C96122FA88E}" srcOrd="8" destOrd="0" presId="urn:microsoft.com/office/officeart/2005/8/layout/radial6"/>
    <dgm:cxn modelId="{8C19146D-C5CB-4937-BDF0-05362F3FF26D}" type="presParOf" srcId="{CA7049A5-06C1-4E1C-A1E1-2C6C9207EB2F}" destId="{25331123-6EBE-4CA6-AE13-A942DFE2056D}" srcOrd="9" destOrd="0" presId="urn:microsoft.com/office/officeart/2005/8/layout/radial6"/>
    <dgm:cxn modelId="{A315FD3D-6707-4BD5-A023-653EF934A4D6}" type="presParOf" srcId="{CA7049A5-06C1-4E1C-A1E1-2C6C9207EB2F}" destId="{246B1599-3D68-46D9-B1A4-D70EE17BAE56}" srcOrd="10" destOrd="0" presId="urn:microsoft.com/office/officeart/2005/8/layout/radial6"/>
    <dgm:cxn modelId="{3341B611-8500-4517-B4D9-E80D9D3A5FB1}" type="presParOf" srcId="{CA7049A5-06C1-4E1C-A1E1-2C6C9207EB2F}" destId="{B235AA58-17F2-4987-9811-8934E6772AB4}" srcOrd="11" destOrd="0" presId="urn:microsoft.com/office/officeart/2005/8/layout/radial6"/>
    <dgm:cxn modelId="{CEA736E5-DFE1-4D64-B947-CD61B84D4E0C}" type="presParOf" srcId="{CA7049A5-06C1-4E1C-A1E1-2C6C9207EB2F}" destId="{9F11BB62-7D32-42FA-879F-58C13FEF04D8}" srcOrd="12" destOrd="0" presId="urn:microsoft.com/office/officeart/2005/8/layout/radial6"/>
    <dgm:cxn modelId="{AD7D110A-BB4A-4AE8-BDB1-E6CCEE0488F9}" type="presParOf" srcId="{CA7049A5-06C1-4E1C-A1E1-2C6C9207EB2F}" destId="{6B28CE27-3AE9-4E98-81E7-2EB454A24D72}" srcOrd="13" destOrd="0" presId="urn:microsoft.com/office/officeart/2005/8/layout/radial6"/>
    <dgm:cxn modelId="{8289EEE7-03C7-446E-A367-942FA16DC4F2}" type="presParOf" srcId="{CA7049A5-06C1-4E1C-A1E1-2C6C9207EB2F}" destId="{764E6C22-E855-4023-B690-2397C2CA814C}" srcOrd="14" destOrd="0" presId="urn:microsoft.com/office/officeart/2005/8/layout/radial6"/>
    <dgm:cxn modelId="{D643F1C6-2B53-4B05-AD2E-0F57C88C6A71}" type="presParOf" srcId="{CA7049A5-06C1-4E1C-A1E1-2C6C9207EB2F}" destId="{8AF0A7A6-3B97-41C2-86C0-032C69360CA1}"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D9B0D7-83FC-4898-8424-CCBF76AF8F46}"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s-MX"/>
        </a:p>
      </dgm:t>
    </dgm:pt>
    <dgm:pt modelId="{8E9AF2A9-625A-45FB-9CBA-FC7B60A54EC8}">
      <dgm:prSet phldrT="[Texto]"/>
      <dgm:spPr>
        <a:blipFill rotWithShape="0">
          <a:blip xmlns:r="http://schemas.openxmlformats.org/officeDocument/2006/relationships" r:embed="rId1"/>
          <a:stretch>
            <a:fillRect/>
          </a:stretch>
        </a:blipFill>
      </dgm:spPr>
      <dgm:t>
        <a:bodyPr/>
        <a:lstStyle/>
        <a:p>
          <a:r>
            <a:rPr lang="es-MX" dirty="0">
              <a:solidFill>
                <a:schemeClr val="accent3">
                  <a:lumMod val="75000"/>
                </a:schemeClr>
              </a:solidFill>
            </a:rPr>
            <a:t>REGISTROS</a:t>
          </a:r>
        </a:p>
      </dgm:t>
    </dgm:pt>
    <dgm:pt modelId="{F9B3778D-EC44-4A48-A99F-C283753052D4}" type="parTrans" cxnId="{759543A5-20B6-4D21-970D-CB45D1D1AB51}">
      <dgm:prSet/>
      <dgm:spPr/>
      <dgm:t>
        <a:bodyPr/>
        <a:lstStyle/>
        <a:p>
          <a:endParaRPr lang="es-MX"/>
        </a:p>
      </dgm:t>
    </dgm:pt>
    <dgm:pt modelId="{00B6C8CF-3730-41F0-A4C3-17F5D1092539}" type="sibTrans" cxnId="{759543A5-20B6-4D21-970D-CB45D1D1AB51}">
      <dgm:prSet/>
      <dgm:spPr/>
      <dgm:t>
        <a:bodyPr/>
        <a:lstStyle/>
        <a:p>
          <a:endParaRPr lang="es-MX"/>
        </a:p>
      </dgm:t>
    </dgm:pt>
    <dgm:pt modelId="{D7963A97-4E24-4116-91A0-1D7FF6BA6F7F}">
      <dgm:prSet phldrT="[Texto]"/>
      <dgm:spPr/>
      <dgm:t>
        <a:bodyPr/>
        <a:lstStyle/>
        <a:p>
          <a:r>
            <a:rPr lang="es-MX" dirty="0"/>
            <a:t>SERVICIOS DE MANTENIMIENTO</a:t>
          </a:r>
        </a:p>
      </dgm:t>
    </dgm:pt>
    <dgm:pt modelId="{8C577015-9900-458D-A98B-B0006BA21ECC}" type="parTrans" cxnId="{F1EE69D5-0757-48B8-8BC1-2AE905554F15}">
      <dgm:prSet/>
      <dgm:spPr/>
      <dgm:t>
        <a:bodyPr/>
        <a:lstStyle/>
        <a:p>
          <a:endParaRPr lang="es-MX"/>
        </a:p>
      </dgm:t>
    </dgm:pt>
    <dgm:pt modelId="{9D8CBF94-7F48-40E1-95E2-CF06C98B3532}" type="sibTrans" cxnId="{F1EE69D5-0757-48B8-8BC1-2AE905554F15}">
      <dgm:prSet/>
      <dgm:spPr/>
      <dgm:t>
        <a:bodyPr/>
        <a:lstStyle/>
        <a:p>
          <a:endParaRPr lang="es-MX"/>
        </a:p>
      </dgm:t>
    </dgm:pt>
    <dgm:pt modelId="{8D20E6B8-4711-48DE-AB6B-BEC175322EE2}">
      <dgm:prSet phldrT="[Texto]"/>
      <dgm:spPr/>
      <dgm:t>
        <a:bodyPr/>
        <a:lstStyle/>
        <a:p>
          <a:r>
            <a:rPr lang="es-MX" dirty="0"/>
            <a:t>CONTROL DE CALIDAD</a:t>
          </a:r>
        </a:p>
      </dgm:t>
    </dgm:pt>
    <dgm:pt modelId="{F5501379-AD5B-412D-80BB-4577649F27F4}" type="parTrans" cxnId="{E9EFFA18-2A9B-40C7-A133-05C7DF6A006F}">
      <dgm:prSet/>
      <dgm:spPr/>
      <dgm:t>
        <a:bodyPr/>
        <a:lstStyle/>
        <a:p>
          <a:endParaRPr lang="es-MX"/>
        </a:p>
      </dgm:t>
    </dgm:pt>
    <dgm:pt modelId="{57A1FD20-ACAE-49FF-8042-30A318281751}" type="sibTrans" cxnId="{E9EFFA18-2A9B-40C7-A133-05C7DF6A006F}">
      <dgm:prSet/>
      <dgm:spPr/>
      <dgm:t>
        <a:bodyPr/>
        <a:lstStyle/>
        <a:p>
          <a:endParaRPr lang="es-MX"/>
        </a:p>
      </dgm:t>
    </dgm:pt>
    <dgm:pt modelId="{134ED915-E1C7-4E91-9604-B8313F170D2C}">
      <dgm:prSet phldrT="[Texto]"/>
      <dgm:spPr/>
      <dgm:t>
        <a:bodyPr/>
        <a:lstStyle/>
        <a:p>
          <a:r>
            <a:rPr lang="es-MX" dirty="0"/>
            <a:t>FALLAS DETECTADAS</a:t>
          </a:r>
        </a:p>
      </dgm:t>
    </dgm:pt>
    <dgm:pt modelId="{AF834168-D768-4DBE-82EC-45021B1FC3DC}" type="parTrans" cxnId="{48CD3440-99EC-48CE-864C-391AAB71C99F}">
      <dgm:prSet/>
      <dgm:spPr/>
      <dgm:t>
        <a:bodyPr/>
        <a:lstStyle/>
        <a:p>
          <a:endParaRPr lang="es-MX"/>
        </a:p>
      </dgm:t>
    </dgm:pt>
    <dgm:pt modelId="{C43A12E2-4362-41E0-BF5C-DBE3EA2AC16E}" type="sibTrans" cxnId="{48CD3440-99EC-48CE-864C-391AAB71C99F}">
      <dgm:prSet/>
      <dgm:spPr/>
      <dgm:t>
        <a:bodyPr/>
        <a:lstStyle/>
        <a:p>
          <a:endParaRPr lang="es-MX"/>
        </a:p>
      </dgm:t>
    </dgm:pt>
    <dgm:pt modelId="{C1BA6253-122E-48FE-B03B-0E10161A78C2}" type="pres">
      <dgm:prSet presAssocID="{00D9B0D7-83FC-4898-8424-CCBF76AF8F46}" presName="cycle" presStyleCnt="0">
        <dgm:presLayoutVars>
          <dgm:chMax val="1"/>
          <dgm:dir/>
          <dgm:animLvl val="ctr"/>
          <dgm:resizeHandles val="exact"/>
        </dgm:presLayoutVars>
      </dgm:prSet>
      <dgm:spPr/>
    </dgm:pt>
    <dgm:pt modelId="{55F4F34E-9075-45B4-BE9B-C6C54A777A38}" type="pres">
      <dgm:prSet presAssocID="{8E9AF2A9-625A-45FB-9CBA-FC7B60A54EC8}" presName="centerShape" presStyleLbl="node0" presStyleIdx="0" presStyleCnt="1" custAng="0" custScaleX="137294" custScaleY="121123" custLinFactNeighborX="0" custLinFactNeighborY="-47742"/>
      <dgm:spPr/>
    </dgm:pt>
    <dgm:pt modelId="{284C4075-E18E-4D27-A62A-B6571D5EE013}" type="pres">
      <dgm:prSet presAssocID="{8C577015-9900-458D-A98B-B0006BA21ECC}" presName="parTrans" presStyleLbl="bgSibTrans2D1" presStyleIdx="0" presStyleCnt="3" custLinFactNeighborX="-10347" custLinFactNeighborY="-95275"/>
      <dgm:spPr/>
    </dgm:pt>
    <dgm:pt modelId="{E26FA60A-808A-4FAF-9888-222078F56251}" type="pres">
      <dgm:prSet presAssocID="{D7963A97-4E24-4116-91A0-1D7FF6BA6F7F}" presName="node" presStyleLbl="node1" presStyleIdx="0" presStyleCnt="3" custRadScaleRad="86375" custRadScaleInc="-68202">
        <dgm:presLayoutVars>
          <dgm:bulletEnabled val="1"/>
        </dgm:presLayoutVars>
      </dgm:prSet>
      <dgm:spPr/>
    </dgm:pt>
    <dgm:pt modelId="{F9DF25B5-AF74-4170-97E1-712DF1FBEF45}" type="pres">
      <dgm:prSet presAssocID="{F5501379-AD5B-412D-80BB-4577649F27F4}" presName="parTrans" presStyleLbl="bgSibTrans2D1" presStyleIdx="1" presStyleCnt="3" custLinFactNeighborX="-4793" custLinFactNeighborY="-75108"/>
      <dgm:spPr/>
    </dgm:pt>
    <dgm:pt modelId="{018F3784-7021-4FFC-BF92-11EABB2779E8}" type="pres">
      <dgm:prSet presAssocID="{8D20E6B8-4711-48DE-AB6B-BEC175322EE2}" presName="node" presStyleLbl="node1" presStyleIdx="1" presStyleCnt="3" custRadScaleRad="7222" custRadScaleInc="274102">
        <dgm:presLayoutVars>
          <dgm:bulletEnabled val="1"/>
        </dgm:presLayoutVars>
      </dgm:prSet>
      <dgm:spPr/>
    </dgm:pt>
    <dgm:pt modelId="{563EF3B7-9044-4475-A641-2B1AC447302F}" type="pres">
      <dgm:prSet presAssocID="{AF834168-D768-4DBE-82EC-45021B1FC3DC}" presName="parTrans" presStyleLbl="bgSibTrans2D1" presStyleIdx="2" presStyleCnt="3" custAng="143698" custLinFactY="-1506" custLinFactNeighborX="11593" custLinFactNeighborY="-100000"/>
      <dgm:spPr/>
    </dgm:pt>
    <dgm:pt modelId="{7E6CDC0F-AD95-4637-B97D-30F5A37B2570}" type="pres">
      <dgm:prSet presAssocID="{134ED915-E1C7-4E91-9604-B8313F170D2C}" presName="node" presStyleLbl="node1" presStyleIdx="2" presStyleCnt="3" custRadScaleRad="82488" custRadScaleInc="68669">
        <dgm:presLayoutVars>
          <dgm:bulletEnabled val="1"/>
        </dgm:presLayoutVars>
      </dgm:prSet>
      <dgm:spPr/>
    </dgm:pt>
  </dgm:ptLst>
  <dgm:cxnLst>
    <dgm:cxn modelId="{34196C08-D2B2-46C0-846C-922DA8A3F01A}" type="presOf" srcId="{8C577015-9900-458D-A98B-B0006BA21ECC}" destId="{284C4075-E18E-4D27-A62A-B6571D5EE013}" srcOrd="0" destOrd="0" presId="urn:microsoft.com/office/officeart/2005/8/layout/radial4"/>
    <dgm:cxn modelId="{E9EFFA18-2A9B-40C7-A133-05C7DF6A006F}" srcId="{8E9AF2A9-625A-45FB-9CBA-FC7B60A54EC8}" destId="{8D20E6B8-4711-48DE-AB6B-BEC175322EE2}" srcOrd="1" destOrd="0" parTransId="{F5501379-AD5B-412D-80BB-4577649F27F4}" sibTransId="{57A1FD20-ACAE-49FF-8042-30A318281751}"/>
    <dgm:cxn modelId="{5FF03F20-719A-4500-8B2D-34D76BC845B9}" type="presOf" srcId="{134ED915-E1C7-4E91-9604-B8313F170D2C}" destId="{7E6CDC0F-AD95-4637-B97D-30F5A37B2570}" srcOrd="0" destOrd="0" presId="urn:microsoft.com/office/officeart/2005/8/layout/radial4"/>
    <dgm:cxn modelId="{7B09982F-3505-4D77-AFD2-68825770BFCC}" type="presOf" srcId="{8E9AF2A9-625A-45FB-9CBA-FC7B60A54EC8}" destId="{55F4F34E-9075-45B4-BE9B-C6C54A777A38}" srcOrd="0" destOrd="0" presId="urn:microsoft.com/office/officeart/2005/8/layout/radial4"/>
    <dgm:cxn modelId="{48CD3440-99EC-48CE-864C-391AAB71C99F}" srcId="{8E9AF2A9-625A-45FB-9CBA-FC7B60A54EC8}" destId="{134ED915-E1C7-4E91-9604-B8313F170D2C}" srcOrd="2" destOrd="0" parTransId="{AF834168-D768-4DBE-82EC-45021B1FC3DC}" sibTransId="{C43A12E2-4362-41E0-BF5C-DBE3EA2AC16E}"/>
    <dgm:cxn modelId="{F3BFA255-D743-406C-B0F7-01CB4C9DFB53}" type="presOf" srcId="{AF834168-D768-4DBE-82EC-45021B1FC3DC}" destId="{563EF3B7-9044-4475-A641-2B1AC447302F}" srcOrd="0" destOrd="0" presId="urn:microsoft.com/office/officeart/2005/8/layout/radial4"/>
    <dgm:cxn modelId="{759543A5-20B6-4D21-970D-CB45D1D1AB51}" srcId="{00D9B0D7-83FC-4898-8424-CCBF76AF8F46}" destId="{8E9AF2A9-625A-45FB-9CBA-FC7B60A54EC8}" srcOrd="0" destOrd="0" parTransId="{F9B3778D-EC44-4A48-A99F-C283753052D4}" sibTransId="{00B6C8CF-3730-41F0-A4C3-17F5D1092539}"/>
    <dgm:cxn modelId="{F1EE69D5-0757-48B8-8BC1-2AE905554F15}" srcId="{8E9AF2A9-625A-45FB-9CBA-FC7B60A54EC8}" destId="{D7963A97-4E24-4116-91A0-1D7FF6BA6F7F}" srcOrd="0" destOrd="0" parTransId="{8C577015-9900-458D-A98B-B0006BA21ECC}" sibTransId="{9D8CBF94-7F48-40E1-95E2-CF06C98B3532}"/>
    <dgm:cxn modelId="{24C28FDD-C1AD-43A6-88D8-5CF0DECA5CDB}" type="presOf" srcId="{00D9B0D7-83FC-4898-8424-CCBF76AF8F46}" destId="{C1BA6253-122E-48FE-B03B-0E10161A78C2}" srcOrd="0" destOrd="0" presId="urn:microsoft.com/office/officeart/2005/8/layout/radial4"/>
    <dgm:cxn modelId="{570B95F3-B62A-42F9-BE41-88DFF216ECDA}" type="presOf" srcId="{D7963A97-4E24-4116-91A0-1D7FF6BA6F7F}" destId="{E26FA60A-808A-4FAF-9888-222078F56251}" srcOrd="0" destOrd="0" presId="urn:microsoft.com/office/officeart/2005/8/layout/radial4"/>
    <dgm:cxn modelId="{28C5F0F4-8F53-4CE8-9A79-6DB46840439E}" type="presOf" srcId="{F5501379-AD5B-412D-80BB-4577649F27F4}" destId="{F9DF25B5-AF74-4170-97E1-712DF1FBEF45}" srcOrd="0" destOrd="0" presId="urn:microsoft.com/office/officeart/2005/8/layout/radial4"/>
    <dgm:cxn modelId="{B22FA1F5-D221-4BA4-B8AC-3BF6C104CFE6}" type="presOf" srcId="{8D20E6B8-4711-48DE-AB6B-BEC175322EE2}" destId="{018F3784-7021-4FFC-BF92-11EABB2779E8}" srcOrd="0" destOrd="0" presId="urn:microsoft.com/office/officeart/2005/8/layout/radial4"/>
    <dgm:cxn modelId="{54441D46-376A-4F39-831F-95EAB4600CE4}" type="presParOf" srcId="{C1BA6253-122E-48FE-B03B-0E10161A78C2}" destId="{55F4F34E-9075-45B4-BE9B-C6C54A777A38}" srcOrd="0" destOrd="0" presId="urn:microsoft.com/office/officeart/2005/8/layout/radial4"/>
    <dgm:cxn modelId="{8E15CC15-152F-4B61-8971-B06FA52E3DF7}" type="presParOf" srcId="{C1BA6253-122E-48FE-B03B-0E10161A78C2}" destId="{284C4075-E18E-4D27-A62A-B6571D5EE013}" srcOrd="1" destOrd="0" presId="urn:microsoft.com/office/officeart/2005/8/layout/radial4"/>
    <dgm:cxn modelId="{FCCEA21C-C492-44EA-BBA7-DE4B14FD2F35}" type="presParOf" srcId="{C1BA6253-122E-48FE-B03B-0E10161A78C2}" destId="{E26FA60A-808A-4FAF-9888-222078F56251}" srcOrd="2" destOrd="0" presId="urn:microsoft.com/office/officeart/2005/8/layout/radial4"/>
    <dgm:cxn modelId="{D8C34A06-9194-4874-8F0A-B431418EB283}" type="presParOf" srcId="{C1BA6253-122E-48FE-B03B-0E10161A78C2}" destId="{F9DF25B5-AF74-4170-97E1-712DF1FBEF45}" srcOrd="3" destOrd="0" presId="urn:microsoft.com/office/officeart/2005/8/layout/radial4"/>
    <dgm:cxn modelId="{EE7A198C-38F8-4BB7-89AD-DA43143B630C}" type="presParOf" srcId="{C1BA6253-122E-48FE-B03B-0E10161A78C2}" destId="{018F3784-7021-4FFC-BF92-11EABB2779E8}" srcOrd="4" destOrd="0" presId="urn:microsoft.com/office/officeart/2005/8/layout/radial4"/>
    <dgm:cxn modelId="{FD99155A-EB45-4A19-BFD6-FC7C1522AF24}" type="presParOf" srcId="{C1BA6253-122E-48FE-B03B-0E10161A78C2}" destId="{563EF3B7-9044-4475-A641-2B1AC447302F}" srcOrd="5" destOrd="0" presId="urn:microsoft.com/office/officeart/2005/8/layout/radial4"/>
    <dgm:cxn modelId="{4A3B5EB8-190F-4F6C-86FF-D6223540C52D}" type="presParOf" srcId="{C1BA6253-122E-48FE-B03B-0E10161A78C2}" destId="{7E6CDC0F-AD95-4637-B97D-30F5A37B2570}"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75DF7A-A23F-4295-9B6F-39155592694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MX"/>
        </a:p>
      </dgm:t>
    </dgm:pt>
    <dgm:pt modelId="{4ED93AB8-D873-42CA-90C3-DDFEE4D16700}">
      <dgm:prSet phldrT="[Texto]"/>
      <dgm:spPr/>
      <dgm:t>
        <a:bodyPr/>
        <a:lstStyle/>
        <a:p>
          <a:r>
            <a:rPr lang="es-MX" dirty="0"/>
            <a:t>Manuales equipo</a:t>
          </a:r>
        </a:p>
      </dgm:t>
    </dgm:pt>
    <dgm:pt modelId="{4371D940-1B25-4076-B5E5-F39EDD8F35B1}" type="parTrans" cxnId="{05FC56A1-DF48-408A-A437-8D6F4BB490B0}">
      <dgm:prSet/>
      <dgm:spPr/>
      <dgm:t>
        <a:bodyPr/>
        <a:lstStyle/>
        <a:p>
          <a:endParaRPr lang="es-MX"/>
        </a:p>
      </dgm:t>
    </dgm:pt>
    <dgm:pt modelId="{706A8E66-2379-4796-B27F-F6036FCE55F6}" type="sibTrans" cxnId="{05FC56A1-DF48-408A-A437-8D6F4BB490B0}">
      <dgm:prSet/>
      <dgm:spPr/>
      <dgm:t>
        <a:bodyPr/>
        <a:lstStyle/>
        <a:p>
          <a:endParaRPr lang="es-MX"/>
        </a:p>
      </dgm:t>
    </dgm:pt>
    <dgm:pt modelId="{73DFB75B-E1F7-4E62-9C4D-84C56555C8C1}">
      <dgm:prSet phldrT="[Texto]"/>
      <dgm:spPr/>
      <dgm:t>
        <a:bodyPr/>
        <a:lstStyle/>
        <a:p>
          <a:r>
            <a:rPr lang="es-MX" dirty="0"/>
            <a:t>Instalación</a:t>
          </a:r>
        </a:p>
      </dgm:t>
    </dgm:pt>
    <dgm:pt modelId="{5099C8D6-8414-43A8-A86F-D7C0D3148F66}" type="parTrans" cxnId="{ED9EAE61-DFE8-453B-965B-8B1591E5EEE9}">
      <dgm:prSet/>
      <dgm:spPr/>
      <dgm:t>
        <a:bodyPr/>
        <a:lstStyle/>
        <a:p>
          <a:endParaRPr lang="es-MX"/>
        </a:p>
      </dgm:t>
    </dgm:pt>
    <dgm:pt modelId="{CEFD7E21-B618-4E3D-A69A-BAB197F83627}" type="sibTrans" cxnId="{ED9EAE61-DFE8-453B-965B-8B1591E5EEE9}">
      <dgm:prSet/>
      <dgm:spPr/>
      <dgm:t>
        <a:bodyPr/>
        <a:lstStyle/>
        <a:p>
          <a:endParaRPr lang="es-MX"/>
        </a:p>
      </dgm:t>
    </dgm:pt>
    <dgm:pt modelId="{0B8BE876-AB1B-4F65-9C45-6ED915EB299E}">
      <dgm:prSet phldrT="[Texto]"/>
      <dgm:spPr/>
      <dgm:t>
        <a:bodyPr/>
        <a:lstStyle/>
        <a:p>
          <a:r>
            <a:rPr lang="es-MX" dirty="0"/>
            <a:t>Operación</a:t>
          </a:r>
        </a:p>
      </dgm:t>
    </dgm:pt>
    <dgm:pt modelId="{F401D27B-C117-41D3-A611-5917056ADBEB}" type="parTrans" cxnId="{D522841D-A7CC-4CBF-A758-95958D3B0EFF}">
      <dgm:prSet/>
      <dgm:spPr/>
      <dgm:t>
        <a:bodyPr/>
        <a:lstStyle/>
        <a:p>
          <a:endParaRPr lang="es-MX"/>
        </a:p>
      </dgm:t>
    </dgm:pt>
    <dgm:pt modelId="{DFA19697-D4C8-42FE-A3CE-F3EFA0E2E520}" type="sibTrans" cxnId="{D522841D-A7CC-4CBF-A758-95958D3B0EFF}">
      <dgm:prSet/>
      <dgm:spPr/>
      <dgm:t>
        <a:bodyPr/>
        <a:lstStyle/>
        <a:p>
          <a:endParaRPr lang="es-MX"/>
        </a:p>
      </dgm:t>
    </dgm:pt>
    <dgm:pt modelId="{89FB7A3B-67CF-4143-AC8F-4118CEDF9D70}">
      <dgm:prSet phldrT="[Texto]"/>
      <dgm:spPr/>
      <dgm:t>
        <a:bodyPr/>
        <a:lstStyle/>
        <a:p>
          <a:r>
            <a:rPr lang="es-MX" dirty="0"/>
            <a:t>Mantenimiento</a:t>
          </a:r>
        </a:p>
      </dgm:t>
    </dgm:pt>
    <dgm:pt modelId="{9C7DBD7B-67F5-4D2F-8673-089375B6F0CE}" type="parTrans" cxnId="{A7B58AFF-2D92-4759-B1B2-E13F1D081832}">
      <dgm:prSet/>
      <dgm:spPr/>
      <dgm:t>
        <a:bodyPr/>
        <a:lstStyle/>
        <a:p>
          <a:endParaRPr lang="es-MX"/>
        </a:p>
      </dgm:t>
    </dgm:pt>
    <dgm:pt modelId="{2DC07431-643C-40F4-8BA5-0D66E806927C}" type="sibTrans" cxnId="{A7B58AFF-2D92-4759-B1B2-E13F1D081832}">
      <dgm:prSet/>
      <dgm:spPr/>
      <dgm:t>
        <a:bodyPr/>
        <a:lstStyle/>
        <a:p>
          <a:endParaRPr lang="es-MX"/>
        </a:p>
      </dgm:t>
    </dgm:pt>
    <dgm:pt modelId="{C02CBFC7-161C-4430-90A6-F4F6507CEE0D}" type="pres">
      <dgm:prSet presAssocID="{A275DF7A-A23F-4295-9B6F-39155592694B}" presName="Name0" presStyleCnt="0">
        <dgm:presLayoutVars>
          <dgm:chPref val="1"/>
          <dgm:dir/>
          <dgm:animOne val="branch"/>
          <dgm:animLvl val="lvl"/>
          <dgm:resizeHandles val="exact"/>
        </dgm:presLayoutVars>
      </dgm:prSet>
      <dgm:spPr/>
    </dgm:pt>
    <dgm:pt modelId="{5435FE67-1AAF-480C-A08E-16CAD1F3FA45}" type="pres">
      <dgm:prSet presAssocID="{4ED93AB8-D873-42CA-90C3-DDFEE4D16700}" presName="root1" presStyleCnt="0"/>
      <dgm:spPr/>
    </dgm:pt>
    <dgm:pt modelId="{4E9C7307-D56D-4521-ACF2-852CF79E0944}" type="pres">
      <dgm:prSet presAssocID="{4ED93AB8-D873-42CA-90C3-DDFEE4D16700}" presName="LevelOneTextNode" presStyleLbl="node0" presStyleIdx="0" presStyleCnt="1">
        <dgm:presLayoutVars>
          <dgm:chPref val="3"/>
        </dgm:presLayoutVars>
      </dgm:prSet>
      <dgm:spPr/>
    </dgm:pt>
    <dgm:pt modelId="{4F29BC49-D5B8-4855-B03D-D9B42633C6ED}" type="pres">
      <dgm:prSet presAssocID="{4ED93AB8-D873-42CA-90C3-DDFEE4D16700}" presName="level2hierChild" presStyleCnt="0"/>
      <dgm:spPr/>
    </dgm:pt>
    <dgm:pt modelId="{1DBF4060-84BF-4BA5-920E-E5C71EA1A26B}" type="pres">
      <dgm:prSet presAssocID="{5099C8D6-8414-43A8-A86F-D7C0D3148F66}" presName="conn2-1" presStyleLbl="parChTrans1D2" presStyleIdx="0" presStyleCnt="3"/>
      <dgm:spPr/>
    </dgm:pt>
    <dgm:pt modelId="{13E6065E-36E9-4D4A-9B8A-54051F2C6A04}" type="pres">
      <dgm:prSet presAssocID="{5099C8D6-8414-43A8-A86F-D7C0D3148F66}" presName="connTx" presStyleLbl="parChTrans1D2" presStyleIdx="0" presStyleCnt="3"/>
      <dgm:spPr/>
    </dgm:pt>
    <dgm:pt modelId="{1F60E769-3C77-49DE-9B15-3159E0483C79}" type="pres">
      <dgm:prSet presAssocID="{73DFB75B-E1F7-4E62-9C4D-84C56555C8C1}" presName="root2" presStyleCnt="0"/>
      <dgm:spPr/>
    </dgm:pt>
    <dgm:pt modelId="{6797C6F2-AE99-47FF-A2ED-DCD8D4E9B7A7}" type="pres">
      <dgm:prSet presAssocID="{73DFB75B-E1F7-4E62-9C4D-84C56555C8C1}" presName="LevelTwoTextNode" presStyleLbl="node2" presStyleIdx="0" presStyleCnt="3">
        <dgm:presLayoutVars>
          <dgm:chPref val="3"/>
        </dgm:presLayoutVars>
      </dgm:prSet>
      <dgm:spPr/>
    </dgm:pt>
    <dgm:pt modelId="{82292F95-0835-49D2-8E21-B72021AB3833}" type="pres">
      <dgm:prSet presAssocID="{73DFB75B-E1F7-4E62-9C4D-84C56555C8C1}" presName="level3hierChild" presStyleCnt="0"/>
      <dgm:spPr/>
    </dgm:pt>
    <dgm:pt modelId="{B5134A29-A6D2-4D98-92F5-4C93689D08A4}" type="pres">
      <dgm:prSet presAssocID="{F401D27B-C117-41D3-A611-5917056ADBEB}" presName="conn2-1" presStyleLbl="parChTrans1D2" presStyleIdx="1" presStyleCnt="3"/>
      <dgm:spPr/>
    </dgm:pt>
    <dgm:pt modelId="{BE64637A-ACB0-4D90-AE7A-4EC5B7FBECE2}" type="pres">
      <dgm:prSet presAssocID="{F401D27B-C117-41D3-A611-5917056ADBEB}" presName="connTx" presStyleLbl="parChTrans1D2" presStyleIdx="1" presStyleCnt="3"/>
      <dgm:spPr/>
    </dgm:pt>
    <dgm:pt modelId="{FB9E4C19-93E0-4B48-852B-77A46D95EF03}" type="pres">
      <dgm:prSet presAssocID="{0B8BE876-AB1B-4F65-9C45-6ED915EB299E}" presName="root2" presStyleCnt="0"/>
      <dgm:spPr/>
    </dgm:pt>
    <dgm:pt modelId="{D48550F9-EEB9-4D38-8DAF-3C2E9B1CCD9F}" type="pres">
      <dgm:prSet presAssocID="{0B8BE876-AB1B-4F65-9C45-6ED915EB299E}" presName="LevelTwoTextNode" presStyleLbl="node2" presStyleIdx="1" presStyleCnt="3">
        <dgm:presLayoutVars>
          <dgm:chPref val="3"/>
        </dgm:presLayoutVars>
      </dgm:prSet>
      <dgm:spPr/>
    </dgm:pt>
    <dgm:pt modelId="{CBFB6464-4423-4F48-A1EC-24B540435717}" type="pres">
      <dgm:prSet presAssocID="{0B8BE876-AB1B-4F65-9C45-6ED915EB299E}" presName="level3hierChild" presStyleCnt="0"/>
      <dgm:spPr/>
    </dgm:pt>
    <dgm:pt modelId="{A4B81B1A-1D81-47A2-BE85-64E418025ECD}" type="pres">
      <dgm:prSet presAssocID="{9C7DBD7B-67F5-4D2F-8673-089375B6F0CE}" presName="conn2-1" presStyleLbl="parChTrans1D2" presStyleIdx="2" presStyleCnt="3"/>
      <dgm:spPr/>
    </dgm:pt>
    <dgm:pt modelId="{A1000915-D7B3-4302-8E66-B3F8A7374234}" type="pres">
      <dgm:prSet presAssocID="{9C7DBD7B-67F5-4D2F-8673-089375B6F0CE}" presName="connTx" presStyleLbl="parChTrans1D2" presStyleIdx="2" presStyleCnt="3"/>
      <dgm:spPr/>
    </dgm:pt>
    <dgm:pt modelId="{7D93EFB4-0395-49AF-8C14-1D3F643B4C98}" type="pres">
      <dgm:prSet presAssocID="{89FB7A3B-67CF-4143-AC8F-4118CEDF9D70}" presName="root2" presStyleCnt="0"/>
      <dgm:spPr/>
    </dgm:pt>
    <dgm:pt modelId="{CF9CAADE-8D24-4C06-811E-2DA0DFF25FF7}" type="pres">
      <dgm:prSet presAssocID="{89FB7A3B-67CF-4143-AC8F-4118CEDF9D70}" presName="LevelTwoTextNode" presStyleLbl="node2" presStyleIdx="2" presStyleCnt="3">
        <dgm:presLayoutVars>
          <dgm:chPref val="3"/>
        </dgm:presLayoutVars>
      </dgm:prSet>
      <dgm:spPr/>
    </dgm:pt>
    <dgm:pt modelId="{ECF78628-FBFB-42E1-9913-CBAC46D6938F}" type="pres">
      <dgm:prSet presAssocID="{89FB7A3B-67CF-4143-AC8F-4118CEDF9D70}" presName="level3hierChild" presStyleCnt="0"/>
      <dgm:spPr/>
    </dgm:pt>
  </dgm:ptLst>
  <dgm:cxnLst>
    <dgm:cxn modelId="{3F7E2B0F-23F5-4281-B422-6E95A1CCA0BA}" type="presOf" srcId="{F401D27B-C117-41D3-A611-5917056ADBEB}" destId="{BE64637A-ACB0-4D90-AE7A-4EC5B7FBECE2}" srcOrd="1" destOrd="0" presId="urn:microsoft.com/office/officeart/2008/layout/HorizontalMultiLevelHierarchy"/>
    <dgm:cxn modelId="{D522841D-A7CC-4CBF-A758-95958D3B0EFF}" srcId="{4ED93AB8-D873-42CA-90C3-DDFEE4D16700}" destId="{0B8BE876-AB1B-4F65-9C45-6ED915EB299E}" srcOrd="1" destOrd="0" parTransId="{F401D27B-C117-41D3-A611-5917056ADBEB}" sibTransId="{DFA19697-D4C8-42FE-A3CE-F3EFA0E2E520}"/>
    <dgm:cxn modelId="{7836581F-5DC4-46C3-A961-ACC26D74F79C}" type="presOf" srcId="{4ED93AB8-D873-42CA-90C3-DDFEE4D16700}" destId="{4E9C7307-D56D-4521-ACF2-852CF79E0944}" srcOrd="0" destOrd="0" presId="urn:microsoft.com/office/officeart/2008/layout/HorizontalMultiLevelHierarchy"/>
    <dgm:cxn modelId="{11C3E023-F9B6-42A7-AC07-FF11609D3881}" type="presOf" srcId="{89FB7A3B-67CF-4143-AC8F-4118CEDF9D70}" destId="{CF9CAADE-8D24-4C06-811E-2DA0DFF25FF7}" srcOrd="0" destOrd="0" presId="urn:microsoft.com/office/officeart/2008/layout/HorizontalMultiLevelHierarchy"/>
    <dgm:cxn modelId="{4097653F-2C98-47B6-9F77-30E018866AC6}" type="presOf" srcId="{9C7DBD7B-67F5-4D2F-8673-089375B6F0CE}" destId="{A4B81B1A-1D81-47A2-BE85-64E418025ECD}" srcOrd="0" destOrd="0" presId="urn:microsoft.com/office/officeart/2008/layout/HorizontalMultiLevelHierarchy"/>
    <dgm:cxn modelId="{ED9EAE61-DFE8-453B-965B-8B1591E5EEE9}" srcId="{4ED93AB8-D873-42CA-90C3-DDFEE4D16700}" destId="{73DFB75B-E1F7-4E62-9C4D-84C56555C8C1}" srcOrd="0" destOrd="0" parTransId="{5099C8D6-8414-43A8-A86F-D7C0D3148F66}" sibTransId="{CEFD7E21-B618-4E3D-A69A-BAB197F83627}"/>
    <dgm:cxn modelId="{39BC1855-FB26-42CD-83DD-63D78819AD12}" type="presOf" srcId="{0B8BE876-AB1B-4F65-9C45-6ED915EB299E}" destId="{D48550F9-EEB9-4D38-8DAF-3C2E9B1CCD9F}" srcOrd="0" destOrd="0" presId="urn:microsoft.com/office/officeart/2008/layout/HorizontalMultiLevelHierarchy"/>
    <dgm:cxn modelId="{8E893D86-AF7C-4D28-A789-34CF2D9E1BCD}" type="presOf" srcId="{A275DF7A-A23F-4295-9B6F-39155592694B}" destId="{C02CBFC7-161C-4430-90A6-F4F6507CEE0D}" srcOrd="0" destOrd="0" presId="urn:microsoft.com/office/officeart/2008/layout/HorizontalMultiLevelHierarchy"/>
    <dgm:cxn modelId="{76388F89-2D2D-4946-BF9B-5DE44B609B35}" type="presOf" srcId="{73DFB75B-E1F7-4E62-9C4D-84C56555C8C1}" destId="{6797C6F2-AE99-47FF-A2ED-DCD8D4E9B7A7}" srcOrd="0" destOrd="0" presId="urn:microsoft.com/office/officeart/2008/layout/HorizontalMultiLevelHierarchy"/>
    <dgm:cxn modelId="{4CE6E496-004D-4F7B-959F-FC0016AFB2D6}" type="presOf" srcId="{9C7DBD7B-67F5-4D2F-8673-089375B6F0CE}" destId="{A1000915-D7B3-4302-8E66-B3F8A7374234}" srcOrd="1" destOrd="0" presId="urn:microsoft.com/office/officeart/2008/layout/HorizontalMultiLevelHierarchy"/>
    <dgm:cxn modelId="{05FC56A1-DF48-408A-A437-8D6F4BB490B0}" srcId="{A275DF7A-A23F-4295-9B6F-39155592694B}" destId="{4ED93AB8-D873-42CA-90C3-DDFEE4D16700}" srcOrd="0" destOrd="0" parTransId="{4371D940-1B25-4076-B5E5-F39EDD8F35B1}" sibTransId="{706A8E66-2379-4796-B27F-F6036FCE55F6}"/>
    <dgm:cxn modelId="{A10CB0A7-47E7-4B9F-8B17-AD847612ACFD}" type="presOf" srcId="{F401D27B-C117-41D3-A611-5917056ADBEB}" destId="{B5134A29-A6D2-4D98-92F5-4C93689D08A4}" srcOrd="0" destOrd="0" presId="urn:microsoft.com/office/officeart/2008/layout/HorizontalMultiLevelHierarchy"/>
    <dgm:cxn modelId="{054BDDAC-42B3-4967-9CC6-91E9B49EEBF9}" type="presOf" srcId="{5099C8D6-8414-43A8-A86F-D7C0D3148F66}" destId="{1DBF4060-84BF-4BA5-920E-E5C71EA1A26B}" srcOrd="0" destOrd="0" presId="urn:microsoft.com/office/officeart/2008/layout/HorizontalMultiLevelHierarchy"/>
    <dgm:cxn modelId="{474251DB-106E-4376-9C0C-8866EDE40EB6}" type="presOf" srcId="{5099C8D6-8414-43A8-A86F-D7C0D3148F66}" destId="{13E6065E-36E9-4D4A-9B8A-54051F2C6A04}" srcOrd="1" destOrd="0" presId="urn:microsoft.com/office/officeart/2008/layout/HorizontalMultiLevelHierarchy"/>
    <dgm:cxn modelId="{A7B58AFF-2D92-4759-B1B2-E13F1D081832}" srcId="{4ED93AB8-D873-42CA-90C3-DDFEE4D16700}" destId="{89FB7A3B-67CF-4143-AC8F-4118CEDF9D70}" srcOrd="2" destOrd="0" parTransId="{9C7DBD7B-67F5-4D2F-8673-089375B6F0CE}" sibTransId="{2DC07431-643C-40F4-8BA5-0D66E806927C}"/>
    <dgm:cxn modelId="{24E6B950-1ABA-49B0-986C-AB694ECEC5F7}" type="presParOf" srcId="{C02CBFC7-161C-4430-90A6-F4F6507CEE0D}" destId="{5435FE67-1AAF-480C-A08E-16CAD1F3FA45}" srcOrd="0" destOrd="0" presId="urn:microsoft.com/office/officeart/2008/layout/HorizontalMultiLevelHierarchy"/>
    <dgm:cxn modelId="{0D0F2EFF-4A53-4757-ACCF-F931CE149B22}" type="presParOf" srcId="{5435FE67-1AAF-480C-A08E-16CAD1F3FA45}" destId="{4E9C7307-D56D-4521-ACF2-852CF79E0944}" srcOrd="0" destOrd="0" presId="urn:microsoft.com/office/officeart/2008/layout/HorizontalMultiLevelHierarchy"/>
    <dgm:cxn modelId="{3DE6FB2C-2BB1-463A-A2DD-120E518D3408}" type="presParOf" srcId="{5435FE67-1AAF-480C-A08E-16CAD1F3FA45}" destId="{4F29BC49-D5B8-4855-B03D-D9B42633C6ED}" srcOrd="1" destOrd="0" presId="urn:microsoft.com/office/officeart/2008/layout/HorizontalMultiLevelHierarchy"/>
    <dgm:cxn modelId="{044DFD2F-905E-4196-94E7-32D228669562}" type="presParOf" srcId="{4F29BC49-D5B8-4855-B03D-D9B42633C6ED}" destId="{1DBF4060-84BF-4BA5-920E-E5C71EA1A26B}" srcOrd="0" destOrd="0" presId="urn:microsoft.com/office/officeart/2008/layout/HorizontalMultiLevelHierarchy"/>
    <dgm:cxn modelId="{2A8C40BB-832C-4A47-8C2C-2F0B59CE87E9}" type="presParOf" srcId="{1DBF4060-84BF-4BA5-920E-E5C71EA1A26B}" destId="{13E6065E-36E9-4D4A-9B8A-54051F2C6A04}" srcOrd="0" destOrd="0" presId="urn:microsoft.com/office/officeart/2008/layout/HorizontalMultiLevelHierarchy"/>
    <dgm:cxn modelId="{ABF706DE-07F5-4F0A-B8C7-CB9494E78D7B}" type="presParOf" srcId="{4F29BC49-D5B8-4855-B03D-D9B42633C6ED}" destId="{1F60E769-3C77-49DE-9B15-3159E0483C79}" srcOrd="1" destOrd="0" presId="urn:microsoft.com/office/officeart/2008/layout/HorizontalMultiLevelHierarchy"/>
    <dgm:cxn modelId="{2158160E-AD3B-4B05-A7C0-C63A20487E64}" type="presParOf" srcId="{1F60E769-3C77-49DE-9B15-3159E0483C79}" destId="{6797C6F2-AE99-47FF-A2ED-DCD8D4E9B7A7}" srcOrd="0" destOrd="0" presId="urn:microsoft.com/office/officeart/2008/layout/HorizontalMultiLevelHierarchy"/>
    <dgm:cxn modelId="{314C4F8C-C65E-40FF-8733-FA30FC0DB0BD}" type="presParOf" srcId="{1F60E769-3C77-49DE-9B15-3159E0483C79}" destId="{82292F95-0835-49D2-8E21-B72021AB3833}" srcOrd="1" destOrd="0" presId="urn:microsoft.com/office/officeart/2008/layout/HorizontalMultiLevelHierarchy"/>
    <dgm:cxn modelId="{2A280B17-099B-4AF3-A880-22A93C4D31C0}" type="presParOf" srcId="{4F29BC49-D5B8-4855-B03D-D9B42633C6ED}" destId="{B5134A29-A6D2-4D98-92F5-4C93689D08A4}" srcOrd="2" destOrd="0" presId="urn:microsoft.com/office/officeart/2008/layout/HorizontalMultiLevelHierarchy"/>
    <dgm:cxn modelId="{C7CDC7F9-0EAD-4ED1-B1FA-DE849A459C82}" type="presParOf" srcId="{B5134A29-A6D2-4D98-92F5-4C93689D08A4}" destId="{BE64637A-ACB0-4D90-AE7A-4EC5B7FBECE2}" srcOrd="0" destOrd="0" presId="urn:microsoft.com/office/officeart/2008/layout/HorizontalMultiLevelHierarchy"/>
    <dgm:cxn modelId="{690231E4-34F1-401F-97ED-A04181C27C03}" type="presParOf" srcId="{4F29BC49-D5B8-4855-B03D-D9B42633C6ED}" destId="{FB9E4C19-93E0-4B48-852B-77A46D95EF03}" srcOrd="3" destOrd="0" presId="urn:microsoft.com/office/officeart/2008/layout/HorizontalMultiLevelHierarchy"/>
    <dgm:cxn modelId="{BC652B85-F4E2-4D1A-99C9-C1B67E6C252A}" type="presParOf" srcId="{FB9E4C19-93E0-4B48-852B-77A46D95EF03}" destId="{D48550F9-EEB9-4D38-8DAF-3C2E9B1CCD9F}" srcOrd="0" destOrd="0" presId="urn:microsoft.com/office/officeart/2008/layout/HorizontalMultiLevelHierarchy"/>
    <dgm:cxn modelId="{3563C766-B1BD-4535-901A-70FEDA13EE5B}" type="presParOf" srcId="{FB9E4C19-93E0-4B48-852B-77A46D95EF03}" destId="{CBFB6464-4423-4F48-A1EC-24B540435717}" srcOrd="1" destOrd="0" presId="urn:microsoft.com/office/officeart/2008/layout/HorizontalMultiLevelHierarchy"/>
    <dgm:cxn modelId="{549B47ED-848B-478E-B3AB-41CAA1386856}" type="presParOf" srcId="{4F29BC49-D5B8-4855-B03D-D9B42633C6ED}" destId="{A4B81B1A-1D81-47A2-BE85-64E418025ECD}" srcOrd="4" destOrd="0" presId="urn:microsoft.com/office/officeart/2008/layout/HorizontalMultiLevelHierarchy"/>
    <dgm:cxn modelId="{4B6E835C-F43F-453F-8C93-BC5B1A8A1B29}" type="presParOf" srcId="{A4B81B1A-1D81-47A2-BE85-64E418025ECD}" destId="{A1000915-D7B3-4302-8E66-B3F8A7374234}" srcOrd="0" destOrd="0" presId="urn:microsoft.com/office/officeart/2008/layout/HorizontalMultiLevelHierarchy"/>
    <dgm:cxn modelId="{833877F2-2C9E-4856-8DCF-2DAE5A76559F}" type="presParOf" srcId="{4F29BC49-D5B8-4855-B03D-D9B42633C6ED}" destId="{7D93EFB4-0395-49AF-8C14-1D3F643B4C98}" srcOrd="5" destOrd="0" presId="urn:microsoft.com/office/officeart/2008/layout/HorizontalMultiLevelHierarchy"/>
    <dgm:cxn modelId="{EBF2E00C-E6B1-49E9-BF59-CD50483D3C17}" type="presParOf" srcId="{7D93EFB4-0395-49AF-8C14-1D3F643B4C98}" destId="{CF9CAADE-8D24-4C06-811E-2DA0DFF25FF7}" srcOrd="0" destOrd="0" presId="urn:microsoft.com/office/officeart/2008/layout/HorizontalMultiLevelHierarchy"/>
    <dgm:cxn modelId="{5E76A89B-9C87-4B84-BEC9-D208EC702992}" type="presParOf" srcId="{7D93EFB4-0395-49AF-8C14-1D3F643B4C98}" destId="{ECF78628-FBFB-42E1-9913-CBAC46D6938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75DF7A-A23F-4295-9B6F-39155592694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MX"/>
        </a:p>
      </dgm:t>
    </dgm:pt>
    <dgm:pt modelId="{4ED93AB8-D873-42CA-90C3-DDFEE4D16700}">
      <dgm:prSet phldrT="[Texto]"/>
      <dgm:spPr/>
      <dgm:t>
        <a:bodyPr/>
        <a:lstStyle/>
        <a:p>
          <a:r>
            <a:rPr lang="es-MX" dirty="0"/>
            <a:t>Manuales administrativos</a:t>
          </a:r>
        </a:p>
      </dgm:t>
    </dgm:pt>
    <dgm:pt modelId="{4371D940-1B25-4076-B5E5-F39EDD8F35B1}" type="parTrans" cxnId="{05FC56A1-DF48-408A-A437-8D6F4BB490B0}">
      <dgm:prSet/>
      <dgm:spPr/>
      <dgm:t>
        <a:bodyPr/>
        <a:lstStyle/>
        <a:p>
          <a:endParaRPr lang="es-MX"/>
        </a:p>
      </dgm:t>
    </dgm:pt>
    <dgm:pt modelId="{706A8E66-2379-4796-B27F-F6036FCE55F6}" type="sibTrans" cxnId="{05FC56A1-DF48-408A-A437-8D6F4BB490B0}">
      <dgm:prSet/>
      <dgm:spPr/>
      <dgm:t>
        <a:bodyPr/>
        <a:lstStyle/>
        <a:p>
          <a:endParaRPr lang="es-MX"/>
        </a:p>
      </dgm:t>
    </dgm:pt>
    <dgm:pt modelId="{73DFB75B-E1F7-4E62-9C4D-84C56555C8C1}">
      <dgm:prSet phldrT="[Texto]"/>
      <dgm:spPr/>
      <dgm:t>
        <a:bodyPr/>
        <a:lstStyle/>
        <a:p>
          <a:r>
            <a:rPr lang="es-MX" dirty="0"/>
            <a:t>Protección radiológica</a:t>
          </a:r>
        </a:p>
      </dgm:t>
    </dgm:pt>
    <dgm:pt modelId="{5099C8D6-8414-43A8-A86F-D7C0D3148F66}" type="parTrans" cxnId="{ED9EAE61-DFE8-453B-965B-8B1591E5EEE9}">
      <dgm:prSet/>
      <dgm:spPr/>
      <dgm:t>
        <a:bodyPr/>
        <a:lstStyle/>
        <a:p>
          <a:endParaRPr lang="es-MX"/>
        </a:p>
      </dgm:t>
    </dgm:pt>
    <dgm:pt modelId="{CEFD7E21-B618-4E3D-A69A-BAB197F83627}" type="sibTrans" cxnId="{ED9EAE61-DFE8-453B-965B-8B1591E5EEE9}">
      <dgm:prSet/>
      <dgm:spPr/>
      <dgm:t>
        <a:bodyPr/>
        <a:lstStyle/>
        <a:p>
          <a:endParaRPr lang="es-MX"/>
        </a:p>
      </dgm:t>
    </dgm:pt>
    <dgm:pt modelId="{0B8BE876-AB1B-4F65-9C45-6ED915EB299E}">
      <dgm:prSet phldrT="[Texto]"/>
      <dgm:spPr/>
      <dgm:t>
        <a:bodyPr/>
        <a:lstStyle/>
        <a:p>
          <a:r>
            <a:rPr lang="es-MX" dirty="0"/>
            <a:t>Garantía de calidad</a:t>
          </a:r>
        </a:p>
      </dgm:t>
    </dgm:pt>
    <dgm:pt modelId="{F401D27B-C117-41D3-A611-5917056ADBEB}" type="parTrans" cxnId="{D522841D-A7CC-4CBF-A758-95958D3B0EFF}">
      <dgm:prSet/>
      <dgm:spPr/>
      <dgm:t>
        <a:bodyPr/>
        <a:lstStyle/>
        <a:p>
          <a:endParaRPr lang="es-MX"/>
        </a:p>
      </dgm:t>
    </dgm:pt>
    <dgm:pt modelId="{DFA19697-D4C8-42FE-A3CE-F3EFA0E2E520}" type="sibTrans" cxnId="{D522841D-A7CC-4CBF-A758-95958D3B0EFF}">
      <dgm:prSet/>
      <dgm:spPr/>
      <dgm:t>
        <a:bodyPr/>
        <a:lstStyle/>
        <a:p>
          <a:endParaRPr lang="es-MX"/>
        </a:p>
      </dgm:t>
    </dgm:pt>
    <dgm:pt modelId="{89FB7A3B-67CF-4143-AC8F-4118CEDF9D70}">
      <dgm:prSet phldrT="[Texto]"/>
      <dgm:spPr/>
      <dgm:t>
        <a:bodyPr/>
        <a:lstStyle/>
        <a:p>
          <a:r>
            <a:rPr lang="es-MX" dirty="0"/>
            <a:t>Procedimientos técnicos.</a:t>
          </a:r>
        </a:p>
      </dgm:t>
    </dgm:pt>
    <dgm:pt modelId="{9C7DBD7B-67F5-4D2F-8673-089375B6F0CE}" type="parTrans" cxnId="{A7B58AFF-2D92-4759-B1B2-E13F1D081832}">
      <dgm:prSet/>
      <dgm:spPr/>
      <dgm:t>
        <a:bodyPr/>
        <a:lstStyle/>
        <a:p>
          <a:endParaRPr lang="es-MX"/>
        </a:p>
      </dgm:t>
    </dgm:pt>
    <dgm:pt modelId="{2DC07431-643C-40F4-8BA5-0D66E806927C}" type="sibTrans" cxnId="{A7B58AFF-2D92-4759-B1B2-E13F1D081832}">
      <dgm:prSet/>
      <dgm:spPr/>
      <dgm:t>
        <a:bodyPr/>
        <a:lstStyle/>
        <a:p>
          <a:endParaRPr lang="es-MX"/>
        </a:p>
      </dgm:t>
    </dgm:pt>
    <dgm:pt modelId="{C02CBFC7-161C-4430-90A6-F4F6507CEE0D}" type="pres">
      <dgm:prSet presAssocID="{A275DF7A-A23F-4295-9B6F-39155592694B}" presName="Name0" presStyleCnt="0">
        <dgm:presLayoutVars>
          <dgm:chPref val="1"/>
          <dgm:dir/>
          <dgm:animOne val="branch"/>
          <dgm:animLvl val="lvl"/>
          <dgm:resizeHandles val="exact"/>
        </dgm:presLayoutVars>
      </dgm:prSet>
      <dgm:spPr/>
    </dgm:pt>
    <dgm:pt modelId="{5435FE67-1AAF-480C-A08E-16CAD1F3FA45}" type="pres">
      <dgm:prSet presAssocID="{4ED93AB8-D873-42CA-90C3-DDFEE4D16700}" presName="root1" presStyleCnt="0"/>
      <dgm:spPr/>
    </dgm:pt>
    <dgm:pt modelId="{4E9C7307-D56D-4521-ACF2-852CF79E0944}" type="pres">
      <dgm:prSet presAssocID="{4ED93AB8-D873-42CA-90C3-DDFEE4D16700}" presName="LevelOneTextNode" presStyleLbl="node0" presStyleIdx="0" presStyleCnt="1">
        <dgm:presLayoutVars>
          <dgm:chPref val="3"/>
        </dgm:presLayoutVars>
      </dgm:prSet>
      <dgm:spPr/>
    </dgm:pt>
    <dgm:pt modelId="{4F29BC49-D5B8-4855-B03D-D9B42633C6ED}" type="pres">
      <dgm:prSet presAssocID="{4ED93AB8-D873-42CA-90C3-DDFEE4D16700}" presName="level2hierChild" presStyleCnt="0"/>
      <dgm:spPr/>
    </dgm:pt>
    <dgm:pt modelId="{1DBF4060-84BF-4BA5-920E-E5C71EA1A26B}" type="pres">
      <dgm:prSet presAssocID="{5099C8D6-8414-43A8-A86F-D7C0D3148F66}" presName="conn2-1" presStyleLbl="parChTrans1D2" presStyleIdx="0" presStyleCnt="3"/>
      <dgm:spPr/>
    </dgm:pt>
    <dgm:pt modelId="{13E6065E-36E9-4D4A-9B8A-54051F2C6A04}" type="pres">
      <dgm:prSet presAssocID="{5099C8D6-8414-43A8-A86F-D7C0D3148F66}" presName="connTx" presStyleLbl="parChTrans1D2" presStyleIdx="0" presStyleCnt="3"/>
      <dgm:spPr/>
    </dgm:pt>
    <dgm:pt modelId="{1F60E769-3C77-49DE-9B15-3159E0483C79}" type="pres">
      <dgm:prSet presAssocID="{73DFB75B-E1F7-4E62-9C4D-84C56555C8C1}" presName="root2" presStyleCnt="0"/>
      <dgm:spPr/>
    </dgm:pt>
    <dgm:pt modelId="{6797C6F2-AE99-47FF-A2ED-DCD8D4E9B7A7}" type="pres">
      <dgm:prSet presAssocID="{73DFB75B-E1F7-4E62-9C4D-84C56555C8C1}" presName="LevelTwoTextNode" presStyleLbl="node2" presStyleIdx="0" presStyleCnt="3">
        <dgm:presLayoutVars>
          <dgm:chPref val="3"/>
        </dgm:presLayoutVars>
      </dgm:prSet>
      <dgm:spPr/>
    </dgm:pt>
    <dgm:pt modelId="{82292F95-0835-49D2-8E21-B72021AB3833}" type="pres">
      <dgm:prSet presAssocID="{73DFB75B-E1F7-4E62-9C4D-84C56555C8C1}" presName="level3hierChild" presStyleCnt="0"/>
      <dgm:spPr/>
    </dgm:pt>
    <dgm:pt modelId="{B5134A29-A6D2-4D98-92F5-4C93689D08A4}" type="pres">
      <dgm:prSet presAssocID="{F401D27B-C117-41D3-A611-5917056ADBEB}" presName="conn2-1" presStyleLbl="parChTrans1D2" presStyleIdx="1" presStyleCnt="3"/>
      <dgm:spPr/>
    </dgm:pt>
    <dgm:pt modelId="{BE64637A-ACB0-4D90-AE7A-4EC5B7FBECE2}" type="pres">
      <dgm:prSet presAssocID="{F401D27B-C117-41D3-A611-5917056ADBEB}" presName="connTx" presStyleLbl="parChTrans1D2" presStyleIdx="1" presStyleCnt="3"/>
      <dgm:spPr/>
    </dgm:pt>
    <dgm:pt modelId="{FB9E4C19-93E0-4B48-852B-77A46D95EF03}" type="pres">
      <dgm:prSet presAssocID="{0B8BE876-AB1B-4F65-9C45-6ED915EB299E}" presName="root2" presStyleCnt="0"/>
      <dgm:spPr/>
    </dgm:pt>
    <dgm:pt modelId="{D48550F9-EEB9-4D38-8DAF-3C2E9B1CCD9F}" type="pres">
      <dgm:prSet presAssocID="{0B8BE876-AB1B-4F65-9C45-6ED915EB299E}" presName="LevelTwoTextNode" presStyleLbl="node2" presStyleIdx="1" presStyleCnt="3">
        <dgm:presLayoutVars>
          <dgm:chPref val="3"/>
        </dgm:presLayoutVars>
      </dgm:prSet>
      <dgm:spPr/>
    </dgm:pt>
    <dgm:pt modelId="{CBFB6464-4423-4F48-A1EC-24B540435717}" type="pres">
      <dgm:prSet presAssocID="{0B8BE876-AB1B-4F65-9C45-6ED915EB299E}" presName="level3hierChild" presStyleCnt="0"/>
      <dgm:spPr/>
    </dgm:pt>
    <dgm:pt modelId="{A4B81B1A-1D81-47A2-BE85-64E418025ECD}" type="pres">
      <dgm:prSet presAssocID="{9C7DBD7B-67F5-4D2F-8673-089375B6F0CE}" presName="conn2-1" presStyleLbl="parChTrans1D2" presStyleIdx="2" presStyleCnt="3"/>
      <dgm:spPr/>
    </dgm:pt>
    <dgm:pt modelId="{A1000915-D7B3-4302-8E66-B3F8A7374234}" type="pres">
      <dgm:prSet presAssocID="{9C7DBD7B-67F5-4D2F-8673-089375B6F0CE}" presName="connTx" presStyleLbl="parChTrans1D2" presStyleIdx="2" presStyleCnt="3"/>
      <dgm:spPr/>
    </dgm:pt>
    <dgm:pt modelId="{7D93EFB4-0395-49AF-8C14-1D3F643B4C98}" type="pres">
      <dgm:prSet presAssocID="{89FB7A3B-67CF-4143-AC8F-4118CEDF9D70}" presName="root2" presStyleCnt="0"/>
      <dgm:spPr/>
    </dgm:pt>
    <dgm:pt modelId="{CF9CAADE-8D24-4C06-811E-2DA0DFF25FF7}" type="pres">
      <dgm:prSet presAssocID="{89FB7A3B-67CF-4143-AC8F-4118CEDF9D70}" presName="LevelTwoTextNode" presStyleLbl="node2" presStyleIdx="2" presStyleCnt="3">
        <dgm:presLayoutVars>
          <dgm:chPref val="3"/>
        </dgm:presLayoutVars>
      </dgm:prSet>
      <dgm:spPr/>
    </dgm:pt>
    <dgm:pt modelId="{ECF78628-FBFB-42E1-9913-CBAC46D6938F}" type="pres">
      <dgm:prSet presAssocID="{89FB7A3B-67CF-4143-AC8F-4118CEDF9D70}" presName="level3hierChild" presStyleCnt="0"/>
      <dgm:spPr/>
    </dgm:pt>
  </dgm:ptLst>
  <dgm:cxnLst>
    <dgm:cxn modelId="{42B6290D-5AF5-420E-9516-C0B23BE31D9C}" type="presOf" srcId="{A275DF7A-A23F-4295-9B6F-39155592694B}" destId="{C02CBFC7-161C-4430-90A6-F4F6507CEE0D}" srcOrd="0" destOrd="0" presId="urn:microsoft.com/office/officeart/2008/layout/HorizontalMultiLevelHierarchy"/>
    <dgm:cxn modelId="{E3A0220F-D4B0-4133-8E32-7E9BA81C2F9E}" type="presOf" srcId="{89FB7A3B-67CF-4143-AC8F-4118CEDF9D70}" destId="{CF9CAADE-8D24-4C06-811E-2DA0DFF25FF7}" srcOrd="0" destOrd="0" presId="urn:microsoft.com/office/officeart/2008/layout/HorizontalMultiLevelHierarchy"/>
    <dgm:cxn modelId="{93077912-3154-4D10-BE03-D2E4538AF108}" type="presOf" srcId="{73DFB75B-E1F7-4E62-9C4D-84C56555C8C1}" destId="{6797C6F2-AE99-47FF-A2ED-DCD8D4E9B7A7}" srcOrd="0" destOrd="0" presId="urn:microsoft.com/office/officeart/2008/layout/HorizontalMultiLevelHierarchy"/>
    <dgm:cxn modelId="{D522841D-A7CC-4CBF-A758-95958D3B0EFF}" srcId="{4ED93AB8-D873-42CA-90C3-DDFEE4D16700}" destId="{0B8BE876-AB1B-4F65-9C45-6ED915EB299E}" srcOrd="1" destOrd="0" parTransId="{F401D27B-C117-41D3-A611-5917056ADBEB}" sibTransId="{DFA19697-D4C8-42FE-A3CE-F3EFA0E2E520}"/>
    <dgm:cxn modelId="{ED9EAE61-DFE8-453B-965B-8B1591E5EEE9}" srcId="{4ED93AB8-D873-42CA-90C3-DDFEE4D16700}" destId="{73DFB75B-E1F7-4E62-9C4D-84C56555C8C1}" srcOrd="0" destOrd="0" parTransId="{5099C8D6-8414-43A8-A86F-D7C0D3148F66}" sibTransId="{CEFD7E21-B618-4E3D-A69A-BAB197F83627}"/>
    <dgm:cxn modelId="{ECBA5049-778F-404E-8511-A74CD839FEC9}" type="presOf" srcId="{0B8BE876-AB1B-4F65-9C45-6ED915EB299E}" destId="{D48550F9-EEB9-4D38-8DAF-3C2E9B1CCD9F}" srcOrd="0" destOrd="0" presId="urn:microsoft.com/office/officeart/2008/layout/HorizontalMultiLevelHierarchy"/>
    <dgm:cxn modelId="{C628FB69-D16D-439A-AE4E-906C2E324F93}" type="presOf" srcId="{F401D27B-C117-41D3-A611-5917056ADBEB}" destId="{BE64637A-ACB0-4D90-AE7A-4EC5B7FBECE2}" srcOrd="1" destOrd="0" presId="urn:microsoft.com/office/officeart/2008/layout/HorizontalMultiLevelHierarchy"/>
    <dgm:cxn modelId="{3026637A-A396-41D8-A3B2-41AAE290017A}" type="presOf" srcId="{5099C8D6-8414-43A8-A86F-D7C0D3148F66}" destId="{1DBF4060-84BF-4BA5-920E-E5C71EA1A26B}" srcOrd="0" destOrd="0" presId="urn:microsoft.com/office/officeart/2008/layout/HorizontalMultiLevelHierarchy"/>
    <dgm:cxn modelId="{BA7C7F89-195E-4769-8081-64904752FCC0}" type="presOf" srcId="{4ED93AB8-D873-42CA-90C3-DDFEE4D16700}" destId="{4E9C7307-D56D-4521-ACF2-852CF79E0944}" srcOrd="0" destOrd="0" presId="urn:microsoft.com/office/officeart/2008/layout/HorizontalMultiLevelHierarchy"/>
    <dgm:cxn modelId="{05FC56A1-DF48-408A-A437-8D6F4BB490B0}" srcId="{A275DF7A-A23F-4295-9B6F-39155592694B}" destId="{4ED93AB8-D873-42CA-90C3-DDFEE4D16700}" srcOrd="0" destOrd="0" parTransId="{4371D940-1B25-4076-B5E5-F39EDD8F35B1}" sibTransId="{706A8E66-2379-4796-B27F-F6036FCE55F6}"/>
    <dgm:cxn modelId="{4ACF92A1-8722-42BB-AFF4-AE1A7F9B5C71}" type="presOf" srcId="{9C7DBD7B-67F5-4D2F-8673-089375B6F0CE}" destId="{A4B81B1A-1D81-47A2-BE85-64E418025ECD}" srcOrd="0" destOrd="0" presId="urn:microsoft.com/office/officeart/2008/layout/HorizontalMultiLevelHierarchy"/>
    <dgm:cxn modelId="{8B9330AB-637A-45B0-A100-6AEE119BB0DE}" type="presOf" srcId="{F401D27B-C117-41D3-A611-5917056ADBEB}" destId="{B5134A29-A6D2-4D98-92F5-4C93689D08A4}" srcOrd="0" destOrd="0" presId="urn:microsoft.com/office/officeart/2008/layout/HorizontalMultiLevelHierarchy"/>
    <dgm:cxn modelId="{FCA7F4F2-4659-436F-8C61-50D36C325071}" type="presOf" srcId="{9C7DBD7B-67F5-4D2F-8673-089375B6F0CE}" destId="{A1000915-D7B3-4302-8E66-B3F8A7374234}" srcOrd="1" destOrd="0" presId="urn:microsoft.com/office/officeart/2008/layout/HorizontalMultiLevelHierarchy"/>
    <dgm:cxn modelId="{127F48F6-F6C0-4510-B111-4BEB0E7CBCEB}" type="presOf" srcId="{5099C8D6-8414-43A8-A86F-D7C0D3148F66}" destId="{13E6065E-36E9-4D4A-9B8A-54051F2C6A04}" srcOrd="1" destOrd="0" presId="urn:microsoft.com/office/officeart/2008/layout/HorizontalMultiLevelHierarchy"/>
    <dgm:cxn modelId="{A7B58AFF-2D92-4759-B1B2-E13F1D081832}" srcId="{4ED93AB8-D873-42CA-90C3-DDFEE4D16700}" destId="{89FB7A3B-67CF-4143-AC8F-4118CEDF9D70}" srcOrd="2" destOrd="0" parTransId="{9C7DBD7B-67F5-4D2F-8673-089375B6F0CE}" sibTransId="{2DC07431-643C-40F4-8BA5-0D66E806927C}"/>
    <dgm:cxn modelId="{DC329B97-28F1-4FA5-86C2-61627044EE3E}" type="presParOf" srcId="{C02CBFC7-161C-4430-90A6-F4F6507CEE0D}" destId="{5435FE67-1AAF-480C-A08E-16CAD1F3FA45}" srcOrd="0" destOrd="0" presId="urn:microsoft.com/office/officeart/2008/layout/HorizontalMultiLevelHierarchy"/>
    <dgm:cxn modelId="{A361F9EA-6C29-4693-AABA-3E11D5B23897}" type="presParOf" srcId="{5435FE67-1AAF-480C-A08E-16CAD1F3FA45}" destId="{4E9C7307-D56D-4521-ACF2-852CF79E0944}" srcOrd="0" destOrd="0" presId="urn:microsoft.com/office/officeart/2008/layout/HorizontalMultiLevelHierarchy"/>
    <dgm:cxn modelId="{2EED9BA4-4063-4779-A4E5-D9C280758171}" type="presParOf" srcId="{5435FE67-1AAF-480C-A08E-16CAD1F3FA45}" destId="{4F29BC49-D5B8-4855-B03D-D9B42633C6ED}" srcOrd="1" destOrd="0" presId="urn:microsoft.com/office/officeart/2008/layout/HorizontalMultiLevelHierarchy"/>
    <dgm:cxn modelId="{C6D5F7AD-0A9F-4983-9CE4-88468AC56BA9}" type="presParOf" srcId="{4F29BC49-D5B8-4855-B03D-D9B42633C6ED}" destId="{1DBF4060-84BF-4BA5-920E-E5C71EA1A26B}" srcOrd="0" destOrd="0" presId="urn:microsoft.com/office/officeart/2008/layout/HorizontalMultiLevelHierarchy"/>
    <dgm:cxn modelId="{D7D4F241-F2F4-4049-950C-60E77064CFCD}" type="presParOf" srcId="{1DBF4060-84BF-4BA5-920E-E5C71EA1A26B}" destId="{13E6065E-36E9-4D4A-9B8A-54051F2C6A04}" srcOrd="0" destOrd="0" presId="urn:microsoft.com/office/officeart/2008/layout/HorizontalMultiLevelHierarchy"/>
    <dgm:cxn modelId="{0710A9DD-E453-4AF9-ADC4-96FF11C60335}" type="presParOf" srcId="{4F29BC49-D5B8-4855-B03D-D9B42633C6ED}" destId="{1F60E769-3C77-49DE-9B15-3159E0483C79}" srcOrd="1" destOrd="0" presId="urn:microsoft.com/office/officeart/2008/layout/HorizontalMultiLevelHierarchy"/>
    <dgm:cxn modelId="{3D196668-CF80-4AF5-A5C7-A2C636CC3A91}" type="presParOf" srcId="{1F60E769-3C77-49DE-9B15-3159E0483C79}" destId="{6797C6F2-AE99-47FF-A2ED-DCD8D4E9B7A7}" srcOrd="0" destOrd="0" presId="urn:microsoft.com/office/officeart/2008/layout/HorizontalMultiLevelHierarchy"/>
    <dgm:cxn modelId="{EC66B767-FAA8-4A9D-B0F3-20BC57F66504}" type="presParOf" srcId="{1F60E769-3C77-49DE-9B15-3159E0483C79}" destId="{82292F95-0835-49D2-8E21-B72021AB3833}" srcOrd="1" destOrd="0" presId="urn:microsoft.com/office/officeart/2008/layout/HorizontalMultiLevelHierarchy"/>
    <dgm:cxn modelId="{49C03B23-E407-4920-9A2C-913FF3EF144E}" type="presParOf" srcId="{4F29BC49-D5B8-4855-B03D-D9B42633C6ED}" destId="{B5134A29-A6D2-4D98-92F5-4C93689D08A4}" srcOrd="2" destOrd="0" presId="urn:microsoft.com/office/officeart/2008/layout/HorizontalMultiLevelHierarchy"/>
    <dgm:cxn modelId="{3E9B631D-0BD7-460A-86C9-A82F62252E86}" type="presParOf" srcId="{B5134A29-A6D2-4D98-92F5-4C93689D08A4}" destId="{BE64637A-ACB0-4D90-AE7A-4EC5B7FBECE2}" srcOrd="0" destOrd="0" presId="urn:microsoft.com/office/officeart/2008/layout/HorizontalMultiLevelHierarchy"/>
    <dgm:cxn modelId="{634CFDDE-EA15-4F27-83A0-E390912C7565}" type="presParOf" srcId="{4F29BC49-D5B8-4855-B03D-D9B42633C6ED}" destId="{FB9E4C19-93E0-4B48-852B-77A46D95EF03}" srcOrd="3" destOrd="0" presId="urn:microsoft.com/office/officeart/2008/layout/HorizontalMultiLevelHierarchy"/>
    <dgm:cxn modelId="{E86D679A-1324-43B1-BAE8-FD8E8AA5BB9F}" type="presParOf" srcId="{FB9E4C19-93E0-4B48-852B-77A46D95EF03}" destId="{D48550F9-EEB9-4D38-8DAF-3C2E9B1CCD9F}" srcOrd="0" destOrd="0" presId="urn:microsoft.com/office/officeart/2008/layout/HorizontalMultiLevelHierarchy"/>
    <dgm:cxn modelId="{871C1C11-FC30-44D4-A156-6975D4EBD497}" type="presParOf" srcId="{FB9E4C19-93E0-4B48-852B-77A46D95EF03}" destId="{CBFB6464-4423-4F48-A1EC-24B540435717}" srcOrd="1" destOrd="0" presId="urn:microsoft.com/office/officeart/2008/layout/HorizontalMultiLevelHierarchy"/>
    <dgm:cxn modelId="{E1DFD3A5-70B9-4566-BFA2-BF7A4D733FB3}" type="presParOf" srcId="{4F29BC49-D5B8-4855-B03D-D9B42633C6ED}" destId="{A4B81B1A-1D81-47A2-BE85-64E418025ECD}" srcOrd="4" destOrd="0" presId="urn:microsoft.com/office/officeart/2008/layout/HorizontalMultiLevelHierarchy"/>
    <dgm:cxn modelId="{CBB4C890-79D8-495A-9FF2-C48FDF885D46}" type="presParOf" srcId="{A4B81B1A-1D81-47A2-BE85-64E418025ECD}" destId="{A1000915-D7B3-4302-8E66-B3F8A7374234}" srcOrd="0" destOrd="0" presId="urn:microsoft.com/office/officeart/2008/layout/HorizontalMultiLevelHierarchy"/>
    <dgm:cxn modelId="{5B2600AB-B2E2-4174-B3EF-120F8B957206}" type="presParOf" srcId="{4F29BC49-D5B8-4855-B03D-D9B42633C6ED}" destId="{7D93EFB4-0395-49AF-8C14-1D3F643B4C98}" srcOrd="5" destOrd="0" presId="urn:microsoft.com/office/officeart/2008/layout/HorizontalMultiLevelHierarchy"/>
    <dgm:cxn modelId="{D9C10B7A-B953-408C-A702-68C3B7CDD00B}" type="presParOf" srcId="{7D93EFB4-0395-49AF-8C14-1D3F643B4C98}" destId="{CF9CAADE-8D24-4C06-811E-2DA0DFF25FF7}" srcOrd="0" destOrd="0" presId="urn:microsoft.com/office/officeart/2008/layout/HorizontalMultiLevelHierarchy"/>
    <dgm:cxn modelId="{A409A81A-388C-464A-90DF-CB9010125762}" type="presParOf" srcId="{7D93EFB4-0395-49AF-8C14-1D3F643B4C98}" destId="{ECF78628-FBFB-42E1-9913-CBAC46D6938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EE59F-88AF-45A8-9D62-2F4EB86D4680}">
      <dsp:nvSpPr>
        <dsp:cNvPr id="0" name=""/>
        <dsp:cNvSpPr/>
      </dsp:nvSpPr>
      <dsp:spPr>
        <a:xfrm>
          <a:off x="1680782" y="515556"/>
          <a:ext cx="3444048" cy="3444048"/>
        </a:xfrm>
        <a:prstGeom prst="blockArc">
          <a:avLst>
            <a:gd name="adj1" fmla="val 10800000"/>
            <a:gd name="adj2" fmla="val 16200000"/>
            <a:gd name="adj3" fmla="val 4639"/>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F9C5373E-77BC-4AA4-9434-911C7A3EB3DD}">
      <dsp:nvSpPr>
        <dsp:cNvPr id="0" name=""/>
        <dsp:cNvSpPr/>
      </dsp:nvSpPr>
      <dsp:spPr>
        <a:xfrm>
          <a:off x="1680782" y="515556"/>
          <a:ext cx="3444048" cy="3444048"/>
        </a:xfrm>
        <a:prstGeom prst="blockArc">
          <a:avLst>
            <a:gd name="adj1" fmla="val 5400000"/>
            <a:gd name="adj2" fmla="val 10800000"/>
            <a:gd name="adj3" fmla="val 4639"/>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E8CEB2AD-58E7-4956-AF74-0E8D9523E04C}">
      <dsp:nvSpPr>
        <dsp:cNvPr id="0" name=""/>
        <dsp:cNvSpPr/>
      </dsp:nvSpPr>
      <dsp:spPr>
        <a:xfrm>
          <a:off x="1680782" y="515556"/>
          <a:ext cx="3444048" cy="3444048"/>
        </a:xfrm>
        <a:prstGeom prst="blockArc">
          <a:avLst>
            <a:gd name="adj1" fmla="val 0"/>
            <a:gd name="adj2" fmla="val 5400000"/>
            <a:gd name="adj3" fmla="val 4639"/>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F1135875-AA3B-4A6F-965A-294BDCB8E832}">
      <dsp:nvSpPr>
        <dsp:cNvPr id="0" name=""/>
        <dsp:cNvSpPr/>
      </dsp:nvSpPr>
      <dsp:spPr>
        <a:xfrm>
          <a:off x="1680782" y="515556"/>
          <a:ext cx="3444048" cy="3444048"/>
        </a:xfrm>
        <a:prstGeom prst="blockArc">
          <a:avLst>
            <a:gd name="adj1" fmla="val 16200000"/>
            <a:gd name="adj2" fmla="val 0"/>
            <a:gd name="adj3" fmla="val 4639"/>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B1326061-ABF2-4B05-8A24-4F32D2C57FE3}">
      <dsp:nvSpPr>
        <dsp:cNvPr id="0" name=""/>
        <dsp:cNvSpPr/>
      </dsp:nvSpPr>
      <dsp:spPr>
        <a:xfrm>
          <a:off x="2624555" y="1461618"/>
          <a:ext cx="1585096" cy="1585096"/>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MX" sz="1900" kern="1200" dirty="0"/>
            <a:t>PROY NOM 229-SSA1-2002</a:t>
          </a:r>
        </a:p>
      </dsp:txBody>
      <dsp:txXfrm>
        <a:off x="2856687" y="1693750"/>
        <a:ext cx="1120832" cy="1120832"/>
      </dsp:txXfrm>
    </dsp:sp>
    <dsp:sp modelId="{911FFC6A-02DF-4766-B70A-6622DB7C9984}">
      <dsp:nvSpPr>
        <dsp:cNvPr id="0" name=""/>
        <dsp:cNvSpPr/>
      </dsp:nvSpPr>
      <dsp:spPr>
        <a:xfrm>
          <a:off x="2848022" y="717"/>
          <a:ext cx="1109567" cy="1109567"/>
        </a:xfrm>
        <a:prstGeom prst="ellips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kern="1200" dirty="0"/>
            <a:t>NOM 146</a:t>
          </a:r>
        </a:p>
      </dsp:txBody>
      <dsp:txXfrm>
        <a:off x="3010514" y="163209"/>
        <a:ext cx="784583" cy="784583"/>
      </dsp:txXfrm>
    </dsp:sp>
    <dsp:sp modelId="{DC43236E-F67B-43A4-8E35-064FA2D9C26A}">
      <dsp:nvSpPr>
        <dsp:cNvPr id="0" name=""/>
        <dsp:cNvSpPr/>
      </dsp:nvSpPr>
      <dsp:spPr>
        <a:xfrm>
          <a:off x="4530102" y="1682797"/>
          <a:ext cx="1109567" cy="1109567"/>
        </a:xfrm>
        <a:prstGeom prst="ellipse">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kern="1200" dirty="0"/>
            <a:t>NOM 156</a:t>
          </a:r>
        </a:p>
      </dsp:txBody>
      <dsp:txXfrm>
        <a:off x="4692594" y="1845289"/>
        <a:ext cx="784583" cy="784583"/>
      </dsp:txXfrm>
    </dsp:sp>
    <dsp:sp modelId="{DD3A1FDF-AED3-4245-9360-2EBC648B7F5A}">
      <dsp:nvSpPr>
        <dsp:cNvPr id="0" name=""/>
        <dsp:cNvSpPr/>
      </dsp:nvSpPr>
      <dsp:spPr>
        <a:xfrm>
          <a:off x="2848022" y="3364877"/>
          <a:ext cx="1109567" cy="1109567"/>
        </a:xfrm>
        <a:prstGeom prst="ellipse">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kern="1200" dirty="0"/>
            <a:t>NOM 157</a:t>
          </a:r>
        </a:p>
      </dsp:txBody>
      <dsp:txXfrm>
        <a:off x="3010514" y="3527369"/>
        <a:ext cx="784583" cy="784583"/>
      </dsp:txXfrm>
    </dsp:sp>
    <dsp:sp modelId="{15A8C6DF-B206-4032-8D33-D4AAC19D82B7}">
      <dsp:nvSpPr>
        <dsp:cNvPr id="0" name=""/>
        <dsp:cNvSpPr/>
      </dsp:nvSpPr>
      <dsp:spPr>
        <a:xfrm>
          <a:off x="1165943" y="1682797"/>
          <a:ext cx="1109567" cy="1109567"/>
        </a:xfrm>
        <a:prstGeom prst="ellipse">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kern="1200" dirty="0"/>
            <a:t>NOM 158</a:t>
          </a:r>
        </a:p>
      </dsp:txBody>
      <dsp:txXfrm>
        <a:off x="1328435" y="1845289"/>
        <a:ext cx="784583" cy="784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A7A6-3B97-41C2-86C0-032C69360CA1}">
      <dsp:nvSpPr>
        <dsp:cNvPr id="0" name=""/>
        <dsp:cNvSpPr/>
      </dsp:nvSpPr>
      <dsp:spPr>
        <a:xfrm>
          <a:off x="1311262" y="559736"/>
          <a:ext cx="3734890" cy="3734890"/>
        </a:xfrm>
        <a:prstGeom prst="blockArc">
          <a:avLst>
            <a:gd name="adj1" fmla="val 11880000"/>
            <a:gd name="adj2" fmla="val 16200000"/>
            <a:gd name="adj3" fmla="val 4641"/>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9F11BB62-7D32-42FA-879F-58C13FEF04D8}">
      <dsp:nvSpPr>
        <dsp:cNvPr id="0" name=""/>
        <dsp:cNvSpPr/>
      </dsp:nvSpPr>
      <dsp:spPr>
        <a:xfrm>
          <a:off x="1311262" y="559736"/>
          <a:ext cx="3734890" cy="3734890"/>
        </a:xfrm>
        <a:prstGeom prst="blockArc">
          <a:avLst>
            <a:gd name="adj1" fmla="val 7560000"/>
            <a:gd name="adj2" fmla="val 11880000"/>
            <a:gd name="adj3" fmla="val 4641"/>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25331123-6EBE-4CA6-AE13-A942DFE2056D}">
      <dsp:nvSpPr>
        <dsp:cNvPr id="0" name=""/>
        <dsp:cNvSpPr/>
      </dsp:nvSpPr>
      <dsp:spPr>
        <a:xfrm>
          <a:off x="1311262" y="559736"/>
          <a:ext cx="3734890" cy="3734890"/>
        </a:xfrm>
        <a:prstGeom prst="blockArc">
          <a:avLst>
            <a:gd name="adj1" fmla="val 3240000"/>
            <a:gd name="adj2" fmla="val 7560000"/>
            <a:gd name="adj3" fmla="val 4641"/>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B98C14EF-8712-47F1-B3F1-14744E0F38EC}">
      <dsp:nvSpPr>
        <dsp:cNvPr id="0" name=""/>
        <dsp:cNvSpPr/>
      </dsp:nvSpPr>
      <dsp:spPr>
        <a:xfrm>
          <a:off x="1311262" y="559736"/>
          <a:ext cx="3734890" cy="3734890"/>
        </a:xfrm>
        <a:prstGeom prst="blockArc">
          <a:avLst>
            <a:gd name="adj1" fmla="val 20520000"/>
            <a:gd name="adj2" fmla="val 3240000"/>
            <a:gd name="adj3" fmla="val 4641"/>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B8D2A9CC-F24E-428F-8616-CED5CEEE1D81}">
      <dsp:nvSpPr>
        <dsp:cNvPr id="0" name=""/>
        <dsp:cNvSpPr/>
      </dsp:nvSpPr>
      <dsp:spPr>
        <a:xfrm>
          <a:off x="1311262" y="559736"/>
          <a:ext cx="3734890" cy="3734890"/>
        </a:xfrm>
        <a:prstGeom prst="blockArc">
          <a:avLst>
            <a:gd name="adj1" fmla="val 16200000"/>
            <a:gd name="adj2" fmla="val 20520000"/>
            <a:gd name="adj3" fmla="val 4641"/>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8C5C8D98-888C-41A1-95DA-8691641E5BE8}">
      <dsp:nvSpPr>
        <dsp:cNvPr id="0" name=""/>
        <dsp:cNvSpPr/>
      </dsp:nvSpPr>
      <dsp:spPr>
        <a:xfrm>
          <a:off x="2318842" y="1567316"/>
          <a:ext cx="1719730" cy="1719730"/>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s-MX" sz="4400" kern="1200" dirty="0"/>
            <a:t>PGC</a:t>
          </a:r>
        </a:p>
      </dsp:txBody>
      <dsp:txXfrm>
        <a:off x="2570691" y="1819165"/>
        <a:ext cx="1216032" cy="1216032"/>
      </dsp:txXfrm>
    </dsp:sp>
    <dsp:sp modelId="{C4614C0F-6D4B-475F-8E47-FBDCF9AEF9FE}">
      <dsp:nvSpPr>
        <dsp:cNvPr id="0" name=""/>
        <dsp:cNvSpPr/>
      </dsp:nvSpPr>
      <dsp:spPr>
        <a:xfrm>
          <a:off x="2576801" y="1168"/>
          <a:ext cx="1203811" cy="1203811"/>
        </a:xfrm>
        <a:prstGeom prst="ellips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MX" sz="3200" kern="1200" dirty="0"/>
            <a:t>TR</a:t>
          </a:r>
        </a:p>
      </dsp:txBody>
      <dsp:txXfrm>
        <a:off x="2753095" y="177462"/>
        <a:ext cx="851223" cy="851223"/>
      </dsp:txXfrm>
    </dsp:sp>
    <dsp:sp modelId="{48B888A5-7F43-4734-9877-FB2A75118CD7}">
      <dsp:nvSpPr>
        <dsp:cNvPr id="0" name=""/>
        <dsp:cNvSpPr/>
      </dsp:nvSpPr>
      <dsp:spPr>
        <a:xfrm>
          <a:off x="4311631" y="1261595"/>
          <a:ext cx="1203811" cy="1203811"/>
        </a:xfrm>
        <a:prstGeom prst="ellipse">
          <a:avLst/>
        </a:prstGeom>
        <a:solidFill>
          <a:srgbClr val="0000FF"/>
        </a:soli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kern="1200" dirty="0"/>
            <a:t>MANTE</a:t>
          </a:r>
          <a:r>
            <a:rPr lang="es-MX" sz="1400" u="sng" kern="1200" dirty="0"/>
            <a:t>NI</a:t>
          </a:r>
          <a:r>
            <a:rPr lang="es-MX" sz="1400" kern="1200" dirty="0"/>
            <a:t>MIENTO</a:t>
          </a:r>
          <a:endParaRPr lang="es-MX" sz="700" kern="1200" dirty="0"/>
        </a:p>
      </dsp:txBody>
      <dsp:txXfrm>
        <a:off x="4487925" y="1437889"/>
        <a:ext cx="851223" cy="851223"/>
      </dsp:txXfrm>
    </dsp:sp>
    <dsp:sp modelId="{E0022F64-6C3F-430E-A4DB-1B9A1681853D}">
      <dsp:nvSpPr>
        <dsp:cNvPr id="0" name=""/>
        <dsp:cNvSpPr/>
      </dsp:nvSpPr>
      <dsp:spPr>
        <a:xfrm>
          <a:off x="3648985" y="3301010"/>
          <a:ext cx="1203811" cy="1203811"/>
        </a:xfrm>
        <a:prstGeom prst="ellipse">
          <a:avLst/>
        </a:prstGeom>
        <a:solidFill>
          <a:srgbClr val="CAB202"/>
        </a:soli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MX" sz="1600" kern="1200" dirty="0">
              <a:solidFill>
                <a:prstClr val="white"/>
              </a:solidFill>
              <a:latin typeface="Gill Sans MT" panose="020B0502020104020203"/>
              <a:ea typeface="+mn-ea"/>
              <a:cs typeface="+mn-cs"/>
            </a:rPr>
            <a:t>TITULAR</a:t>
          </a:r>
        </a:p>
      </dsp:txBody>
      <dsp:txXfrm>
        <a:off x="3825279" y="3477304"/>
        <a:ext cx="851223" cy="851223"/>
      </dsp:txXfrm>
    </dsp:sp>
    <dsp:sp modelId="{246B1599-3D68-46D9-B1A4-D70EE17BAE56}">
      <dsp:nvSpPr>
        <dsp:cNvPr id="0" name=""/>
        <dsp:cNvSpPr/>
      </dsp:nvSpPr>
      <dsp:spPr>
        <a:xfrm>
          <a:off x="1504617" y="3301010"/>
          <a:ext cx="1203811" cy="1203811"/>
        </a:xfrm>
        <a:prstGeom prst="ellipse">
          <a:avLst/>
        </a:prstGeom>
        <a:solidFill>
          <a:srgbClr val="00B050"/>
        </a:soli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kern="1200" dirty="0"/>
            <a:t>ROF</a:t>
          </a:r>
        </a:p>
      </dsp:txBody>
      <dsp:txXfrm>
        <a:off x="1680911" y="3477304"/>
        <a:ext cx="851223" cy="851223"/>
      </dsp:txXfrm>
    </dsp:sp>
    <dsp:sp modelId="{6B28CE27-3AE9-4E98-81E7-2EB454A24D72}">
      <dsp:nvSpPr>
        <dsp:cNvPr id="0" name=""/>
        <dsp:cNvSpPr/>
      </dsp:nvSpPr>
      <dsp:spPr>
        <a:xfrm>
          <a:off x="841971" y="1261595"/>
          <a:ext cx="1203811" cy="1203811"/>
        </a:xfrm>
        <a:prstGeom prst="ellipse">
          <a:avLst/>
        </a:prstGeom>
        <a:solidFill>
          <a:srgbClr val="F08B38"/>
        </a:soli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MX" sz="2800" kern="1200" dirty="0"/>
            <a:t>AE</a:t>
          </a:r>
        </a:p>
      </dsp:txBody>
      <dsp:txXfrm>
        <a:off x="1018265" y="1437889"/>
        <a:ext cx="851223" cy="851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4F34E-9075-45B4-BE9B-C6C54A777A38}">
      <dsp:nvSpPr>
        <dsp:cNvPr id="0" name=""/>
        <dsp:cNvSpPr/>
      </dsp:nvSpPr>
      <dsp:spPr>
        <a:xfrm>
          <a:off x="2448268" y="0"/>
          <a:ext cx="3744423" cy="3303391"/>
        </a:xfrm>
        <a:prstGeom prst="ellipse">
          <a:avLst/>
        </a:prstGeom>
        <a:blipFill rotWithShape="0">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s-MX" sz="4100" kern="1200" dirty="0">
              <a:solidFill>
                <a:schemeClr val="accent3">
                  <a:lumMod val="75000"/>
                </a:schemeClr>
              </a:solidFill>
            </a:rPr>
            <a:t>REGISTROS</a:t>
          </a:r>
        </a:p>
      </dsp:txBody>
      <dsp:txXfrm>
        <a:off x="2996626" y="483770"/>
        <a:ext cx="2647707" cy="2335851"/>
      </dsp:txXfrm>
    </dsp:sp>
    <dsp:sp modelId="{284C4075-E18E-4D27-A62A-B6571D5EE013}">
      <dsp:nvSpPr>
        <dsp:cNvPr id="0" name=""/>
        <dsp:cNvSpPr/>
      </dsp:nvSpPr>
      <dsp:spPr>
        <a:xfrm rot="7855485">
          <a:off x="544086" y="2982900"/>
          <a:ext cx="2723028" cy="77728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6FA60A-808A-4FAF-9888-222078F56251}">
      <dsp:nvSpPr>
        <dsp:cNvPr id="0" name=""/>
        <dsp:cNvSpPr/>
      </dsp:nvSpPr>
      <dsp:spPr>
        <a:xfrm>
          <a:off x="0" y="4104441"/>
          <a:ext cx="2590937" cy="207275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s-MX" sz="2300" kern="1200" dirty="0"/>
            <a:t>SERVICIOS DE MANTENIMIENTO</a:t>
          </a:r>
        </a:p>
      </dsp:txBody>
      <dsp:txXfrm>
        <a:off x="60709" y="4165150"/>
        <a:ext cx="2469519" cy="1951332"/>
      </dsp:txXfrm>
    </dsp:sp>
    <dsp:sp modelId="{F9DF25B5-AF74-4170-97E1-712DF1FBEF45}">
      <dsp:nvSpPr>
        <dsp:cNvPr id="0" name=""/>
        <dsp:cNvSpPr/>
      </dsp:nvSpPr>
      <dsp:spPr>
        <a:xfrm rot="5328245">
          <a:off x="3459923" y="3262084"/>
          <a:ext cx="1668964" cy="77728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8F3784-7021-4FFC-BF92-11EABB2779E8}">
      <dsp:nvSpPr>
        <dsp:cNvPr id="0" name=""/>
        <dsp:cNvSpPr/>
      </dsp:nvSpPr>
      <dsp:spPr>
        <a:xfrm>
          <a:off x="3096346" y="4032451"/>
          <a:ext cx="2590937" cy="207275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s-MX" sz="2300" kern="1200" dirty="0"/>
            <a:t>CONTROL DE CALIDAD</a:t>
          </a:r>
        </a:p>
      </dsp:txBody>
      <dsp:txXfrm>
        <a:off x="3157055" y="4093160"/>
        <a:ext cx="2469519" cy="1951332"/>
      </dsp:txXfrm>
    </dsp:sp>
    <dsp:sp modelId="{563EF3B7-9044-4475-A641-2B1AC447302F}">
      <dsp:nvSpPr>
        <dsp:cNvPr id="0" name=""/>
        <dsp:cNvSpPr/>
      </dsp:nvSpPr>
      <dsp:spPr>
        <a:xfrm rot="3088981">
          <a:off x="5407207" y="2934574"/>
          <a:ext cx="2722235" cy="77728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6CDC0F-AD95-4637-B97D-30F5A37B2570}">
      <dsp:nvSpPr>
        <dsp:cNvPr id="0" name=""/>
        <dsp:cNvSpPr/>
      </dsp:nvSpPr>
      <dsp:spPr>
        <a:xfrm>
          <a:off x="6048661" y="4104446"/>
          <a:ext cx="2590937" cy="207275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s-MX" sz="2300" kern="1200" dirty="0"/>
            <a:t>FALLAS DETECTADAS</a:t>
          </a:r>
        </a:p>
      </dsp:txBody>
      <dsp:txXfrm>
        <a:off x="6109370" y="4165155"/>
        <a:ext cx="2469519" cy="1951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81B1A-1D81-47A2-BE85-64E418025ECD}">
      <dsp:nvSpPr>
        <dsp:cNvPr id="0" name=""/>
        <dsp:cNvSpPr/>
      </dsp:nvSpPr>
      <dsp:spPr>
        <a:xfrm>
          <a:off x="1340819" y="3060340"/>
          <a:ext cx="762881" cy="1453661"/>
        </a:xfrm>
        <a:custGeom>
          <a:avLst/>
          <a:gdLst/>
          <a:ahLst/>
          <a:cxnLst/>
          <a:rect l="0" t="0" r="0" b="0"/>
          <a:pathLst>
            <a:path>
              <a:moveTo>
                <a:pt x="0" y="0"/>
              </a:moveTo>
              <a:lnTo>
                <a:pt x="381440" y="0"/>
              </a:lnTo>
              <a:lnTo>
                <a:pt x="381440" y="1453661"/>
              </a:lnTo>
              <a:lnTo>
                <a:pt x="762881" y="145366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MX" sz="600" kern="1200"/>
        </a:p>
      </dsp:txBody>
      <dsp:txXfrm>
        <a:off x="1681218" y="3746128"/>
        <a:ext cx="82084" cy="82084"/>
      </dsp:txXfrm>
    </dsp:sp>
    <dsp:sp modelId="{B5134A29-A6D2-4D98-92F5-4C93689D08A4}">
      <dsp:nvSpPr>
        <dsp:cNvPr id="0" name=""/>
        <dsp:cNvSpPr/>
      </dsp:nvSpPr>
      <dsp:spPr>
        <a:xfrm>
          <a:off x="1340819" y="3014620"/>
          <a:ext cx="762881" cy="91440"/>
        </a:xfrm>
        <a:custGeom>
          <a:avLst/>
          <a:gdLst/>
          <a:ahLst/>
          <a:cxnLst/>
          <a:rect l="0" t="0" r="0" b="0"/>
          <a:pathLst>
            <a:path>
              <a:moveTo>
                <a:pt x="0" y="45720"/>
              </a:moveTo>
              <a:lnTo>
                <a:pt x="762881"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1703188" y="3041267"/>
        <a:ext cx="38144" cy="38144"/>
      </dsp:txXfrm>
    </dsp:sp>
    <dsp:sp modelId="{1DBF4060-84BF-4BA5-920E-E5C71EA1A26B}">
      <dsp:nvSpPr>
        <dsp:cNvPr id="0" name=""/>
        <dsp:cNvSpPr/>
      </dsp:nvSpPr>
      <dsp:spPr>
        <a:xfrm>
          <a:off x="1340819" y="1606678"/>
          <a:ext cx="762881" cy="1453661"/>
        </a:xfrm>
        <a:custGeom>
          <a:avLst/>
          <a:gdLst/>
          <a:ahLst/>
          <a:cxnLst/>
          <a:rect l="0" t="0" r="0" b="0"/>
          <a:pathLst>
            <a:path>
              <a:moveTo>
                <a:pt x="0" y="1453661"/>
              </a:moveTo>
              <a:lnTo>
                <a:pt x="381440" y="1453661"/>
              </a:lnTo>
              <a:lnTo>
                <a:pt x="381440" y="0"/>
              </a:lnTo>
              <a:lnTo>
                <a:pt x="76288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MX" sz="600" kern="1200"/>
        </a:p>
      </dsp:txBody>
      <dsp:txXfrm>
        <a:off x="1681218" y="2292467"/>
        <a:ext cx="82084" cy="82084"/>
      </dsp:txXfrm>
    </dsp:sp>
    <dsp:sp modelId="{4E9C7307-D56D-4521-ACF2-852CF79E0944}">
      <dsp:nvSpPr>
        <dsp:cNvPr id="0" name=""/>
        <dsp:cNvSpPr/>
      </dsp:nvSpPr>
      <dsp:spPr>
        <a:xfrm rot="16200000">
          <a:off x="-2300984" y="2478875"/>
          <a:ext cx="6120680" cy="116292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s-MX" sz="6500" kern="1200" dirty="0"/>
            <a:t>Manuales equipo</a:t>
          </a:r>
        </a:p>
      </dsp:txBody>
      <dsp:txXfrm>
        <a:off x="-2300984" y="2478875"/>
        <a:ext cx="6120680" cy="1162929"/>
      </dsp:txXfrm>
    </dsp:sp>
    <dsp:sp modelId="{6797C6F2-AE99-47FF-A2ED-DCD8D4E9B7A7}">
      <dsp:nvSpPr>
        <dsp:cNvPr id="0" name=""/>
        <dsp:cNvSpPr/>
      </dsp:nvSpPr>
      <dsp:spPr>
        <a:xfrm>
          <a:off x="2103701" y="1025213"/>
          <a:ext cx="3814407" cy="116292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s-MX" sz="4800" kern="1200" dirty="0"/>
            <a:t>Instalación</a:t>
          </a:r>
        </a:p>
      </dsp:txBody>
      <dsp:txXfrm>
        <a:off x="2103701" y="1025213"/>
        <a:ext cx="3814407" cy="1162929"/>
      </dsp:txXfrm>
    </dsp:sp>
    <dsp:sp modelId="{D48550F9-EEB9-4D38-8DAF-3C2E9B1CCD9F}">
      <dsp:nvSpPr>
        <dsp:cNvPr id="0" name=""/>
        <dsp:cNvSpPr/>
      </dsp:nvSpPr>
      <dsp:spPr>
        <a:xfrm>
          <a:off x="2103701" y="2478875"/>
          <a:ext cx="3814407" cy="116292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s-MX" sz="4800" kern="1200" dirty="0"/>
            <a:t>Operación</a:t>
          </a:r>
        </a:p>
      </dsp:txBody>
      <dsp:txXfrm>
        <a:off x="2103701" y="2478875"/>
        <a:ext cx="3814407" cy="1162929"/>
      </dsp:txXfrm>
    </dsp:sp>
    <dsp:sp modelId="{CF9CAADE-8D24-4C06-811E-2DA0DFF25FF7}">
      <dsp:nvSpPr>
        <dsp:cNvPr id="0" name=""/>
        <dsp:cNvSpPr/>
      </dsp:nvSpPr>
      <dsp:spPr>
        <a:xfrm>
          <a:off x="2103701" y="3932536"/>
          <a:ext cx="3814407" cy="116292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s-MX" sz="4800" kern="1200" dirty="0"/>
            <a:t>Mantenimiento</a:t>
          </a:r>
        </a:p>
      </dsp:txBody>
      <dsp:txXfrm>
        <a:off x="2103701" y="3932536"/>
        <a:ext cx="3814407" cy="11629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81B1A-1D81-47A2-BE85-64E418025ECD}">
      <dsp:nvSpPr>
        <dsp:cNvPr id="0" name=""/>
        <dsp:cNvSpPr/>
      </dsp:nvSpPr>
      <dsp:spPr>
        <a:xfrm>
          <a:off x="1340819" y="3060340"/>
          <a:ext cx="762881" cy="1453661"/>
        </a:xfrm>
        <a:custGeom>
          <a:avLst/>
          <a:gdLst/>
          <a:ahLst/>
          <a:cxnLst/>
          <a:rect l="0" t="0" r="0" b="0"/>
          <a:pathLst>
            <a:path>
              <a:moveTo>
                <a:pt x="0" y="0"/>
              </a:moveTo>
              <a:lnTo>
                <a:pt x="381440" y="0"/>
              </a:lnTo>
              <a:lnTo>
                <a:pt x="381440" y="1453661"/>
              </a:lnTo>
              <a:lnTo>
                <a:pt x="762881" y="145366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MX" sz="600" kern="1200"/>
        </a:p>
      </dsp:txBody>
      <dsp:txXfrm>
        <a:off x="1681218" y="3746128"/>
        <a:ext cx="82084" cy="82084"/>
      </dsp:txXfrm>
    </dsp:sp>
    <dsp:sp modelId="{B5134A29-A6D2-4D98-92F5-4C93689D08A4}">
      <dsp:nvSpPr>
        <dsp:cNvPr id="0" name=""/>
        <dsp:cNvSpPr/>
      </dsp:nvSpPr>
      <dsp:spPr>
        <a:xfrm>
          <a:off x="1340819" y="3014620"/>
          <a:ext cx="762881" cy="91440"/>
        </a:xfrm>
        <a:custGeom>
          <a:avLst/>
          <a:gdLst/>
          <a:ahLst/>
          <a:cxnLst/>
          <a:rect l="0" t="0" r="0" b="0"/>
          <a:pathLst>
            <a:path>
              <a:moveTo>
                <a:pt x="0" y="45720"/>
              </a:moveTo>
              <a:lnTo>
                <a:pt x="762881" y="457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1703188" y="3041267"/>
        <a:ext cx="38144" cy="38144"/>
      </dsp:txXfrm>
    </dsp:sp>
    <dsp:sp modelId="{1DBF4060-84BF-4BA5-920E-E5C71EA1A26B}">
      <dsp:nvSpPr>
        <dsp:cNvPr id="0" name=""/>
        <dsp:cNvSpPr/>
      </dsp:nvSpPr>
      <dsp:spPr>
        <a:xfrm>
          <a:off x="1340819" y="1606678"/>
          <a:ext cx="762881" cy="1453661"/>
        </a:xfrm>
        <a:custGeom>
          <a:avLst/>
          <a:gdLst/>
          <a:ahLst/>
          <a:cxnLst/>
          <a:rect l="0" t="0" r="0" b="0"/>
          <a:pathLst>
            <a:path>
              <a:moveTo>
                <a:pt x="0" y="1453661"/>
              </a:moveTo>
              <a:lnTo>
                <a:pt x="381440" y="1453661"/>
              </a:lnTo>
              <a:lnTo>
                <a:pt x="381440" y="0"/>
              </a:lnTo>
              <a:lnTo>
                <a:pt x="76288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MX" sz="600" kern="1200"/>
        </a:p>
      </dsp:txBody>
      <dsp:txXfrm>
        <a:off x="1681218" y="2292467"/>
        <a:ext cx="82084" cy="82084"/>
      </dsp:txXfrm>
    </dsp:sp>
    <dsp:sp modelId="{4E9C7307-D56D-4521-ACF2-852CF79E0944}">
      <dsp:nvSpPr>
        <dsp:cNvPr id="0" name=""/>
        <dsp:cNvSpPr/>
      </dsp:nvSpPr>
      <dsp:spPr>
        <a:xfrm rot="16200000">
          <a:off x="-2300984" y="2478875"/>
          <a:ext cx="6120680" cy="116292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s-MX" sz="4700" kern="1200" dirty="0"/>
            <a:t>Manuales administrativos</a:t>
          </a:r>
        </a:p>
      </dsp:txBody>
      <dsp:txXfrm>
        <a:off x="-2300984" y="2478875"/>
        <a:ext cx="6120680" cy="1162929"/>
      </dsp:txXfrm>
    </dsp:sp>
    <dsp:sp modelId="{6797C6F2-AE99-47FF-A2ED-DCD8D4E9B7A7}">
      <dsp:nvSpPr>
        <dsp:cNvPr id="0" name=""/>
        <dsp:cNvSpPr/>
      </dsp:nvSpPr>
      <dsp:spPr>
        <a:xfrm>
          <a:off x="2103701" y="1025213"/>
          <a:ext cx="3814407" cy="116292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s-MX" sz="4100" kern="1200" dirty="0"/>
            <a:t>Protección radiológica</a:t>
          </a:r>
        </a:p>
      </dsp:txBody>
      <dsp:txXfrm>
        <a:off x="2103701" y="1025213"/>
        <a:ext cx="3814407" cy="1162929"/>
      </dsp:txXfrm>
    </dsp:sp>
    <dsp:sp modelId="{D48550F9-EEB9-4D38-8DAF-3C2E9B1CCD9F}">
      <dsp:nvSpPr>
        <dsp:cNvPr id="0" name=""/>
        <dsp:cNvSpPr/>
      </dsp:nvSpPr>
      <dsp:spPr>
        <a:xfrm>
          <a:off x="2103701" y="2478875"/>
          <a:ext cx="3814407" cy="116292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s-MX" sz="4100" kern="1200" dirty="0"/>
            <a:t>Garantía de calidad</a:t>
          </a:r>
        </a:p>
      </dsp:txBody>
      <dsp:txXfrm>
        <a:off x="2103701" y="2478875"/>
        <a:ext cx="3814407" cy="1162929"/>
      </dsp:txXfrm>
    </dsp:sp>
    <dsp:sp modelId="{CF9CAADE-8D24-4C06-811E-2DA0DFF25FF7}">
      <dsp:nvSpPr>
        <dsp:cNvPr id="0" name=""/>
        <dsp:cNvSpPr/>
      </dsp:nvSpPr>
      <dsp:spPr>
        <a:xfrm>
          <a:off x="2103701" y="3932536"/>
          <a:ext cx="3814407" cy="116292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s-MX" sz="4100" kern="1200" dirty="0"/>
            <a:t>Procedimientos técnicos.</a:t>
          </a:r>
        </a:p>
      </dsp:txBody>
      <dsp:txXfrm>
        <a:off x="2103701" y="3932536"/>
        <a:ext cx="3814407" cy="116292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3036888" cy="465138"/>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eaLnBrk="1" hangingPunct="1">
              <a:defRPr sz="1200"/>
            </a:lvl1pPr>
          </a:lstStyle>
          <a:p>
            <a:pPr>
              <a:defRPr/>
            </a:pPr>
            <a:endParaRPr lang="es-ES"/>
          </a:p>
        </p:txBody>
      </p:sp>
      <p:sp>
        <p:nvSpPr>
          <p:cNvPr id="61443" name="Rectangle 3"/>
          <p:cNvSpPr>
            <a:spLocks noGrp="1" noChangeArrowheads="1"/>
          </p:cNvSpPr>
          <p:nvPr>
            <p:ph type="dt" sz="quarter" idx="1"/>
          </p:nvPr>
        </p:nvSpPr>
        <p:spPr bwMode="auto">
          <a:xfrm>
            <a:off x="3973513" y="0"/>
            <a:ext cx="3036887" cy="465138"/>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eaLnBrk="1" hangingPunct="1">
              <a:defRPr sz="1200"/>
            </a:lvl1pPr>
          </a:lstStyle>
          <a:p>
            <a:pPr>
              <a:defRPr/>
            </a:pPr>
            <a:endParaRPr lang="es-ES"/>
          </a:p>
        </p:txBody>
      </p:sp>
      <p:sp>
        <p:nvSpPr>
          <p:cNvPr id="61444" name="Rectangle 4"/>
          <p:cNvSpPr>
            <a:spLocks noGrp="1" noChangeArrowheads="1"/>
          </p:cNvSpPr>
          <p:nvPr>
            <p:ph type="ftr" sz="quarter" idx="2"/>
          </p:nvPr>
        </p:nvSpPr>
        <p:spPr bwMode="auto">
          <a:xfrm>
            <a:off x="0" y="8831263"/>
            <a:ext cx="3036888" cy="465137"/>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eaLnBrk="1" hangingPunct="1">
              <a:defRPr sz="1200"/>
            </a:lvl1pPr>
          </a:lstStyle>
          <a:p>
            <a:pPr>
              <a:defRPr/>
            </a:pPr>
            <a:endParaRPr lang="es-ES"/>
          </a:p>
        </p:txBody>
      </p:sp>
      <p:sp>
        <p:nvSpPr>
          <p:cNvPr id="61445" name="Rectangle 5"/>
          <p:cNvSpPr>
            <a:spLocks noGrp="1" noChangeArrowheads="1"/>
          </p:cNvSpPr>
          <p:nvPr>
            <p:ph type="sldNum" sz="quarter" idx="3"/>
          </p:nvPr>
        </p:nvSpPr>
        <p:spPr bwMode="auto">
          <a:xfrm>
            <a:off x="3973513" y="8831263"/>
            <a:ext cx="3036887" cy="465137"/>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eaLnBrk="1" hangingPunct="1">
              <a:defRPr sz="1200"/>
            </a:lvl1pPr>
          </a:lstStyle>
          <a:p>
            <a:pPr>
              <a:defRPr/>
            </a:pPr>
            <a:fld id="{3A3D7AD3-DFA9-48EF-B3AF-ABD0DAC219F3}" type="slidenum">
              <a:rPr lang="es-ES" altLang="es-MX"/>
              <a:pPr>
                <a:defRPr/>
              </a:pPr>
              <a:t>‹Nº›</a:t>
            </a:fld>
            <a:endParaRPr lang="es-ES" altLang="es-MX"/>
          </a:p>
        </p:txBody>
      </p:sp>
    </p:spTree>
    <p:extLst>
      <p:ext uri="{BB962C8B-B14F-4D97-AF65-F5344CB8AC3E}">
        <p14:creationId xmlns:p14="http://schemas.microsoft.com/office/powerpoint/2010/main" val="3358799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303688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es-ES"/>
          </a:p>
        </p:txBody>
      </p:sp>
      <p:sp>
        <p:nvSpPr>
          <p:cNvPr id="95235" name="Rectangle 3"/>
          <p:cNvSpPr>
            <a:spLocks noGrp="1" noChangeArrowheads="1"/>
          </p:cNvSpPr>
          <p:nvPr>
            <p:ph type="dt" idx="1"/>
          </p:nvPr>
        </p:nvSpPr>
        <p:spPr bwMode="auto">
          <a:xfrm>
            <a:off x="3971925" y="0"/>
            <a:ext cx="3036888"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s-ES"/>
          </a:p>
        </p:txBody>
      </p:sp>
      <p:sp>
        <p:nvSpPr>
          <p:cNvPr id="6148" name="Rectangle 4"/>
          <p:cNvSpPr>
            <a:spLocks noGrp="1" noRot="1" noChangeAspect="1" noChangeArrowheads="1" noTextEdit="1"/>
          </p:cNvSpPr>
          <p:nvPr>
            <p:ph type="sldImg" idx="2"/>
          </p:nvPr>
        </p:nvSpPr>
        <p:spPr bwMode="auto">
          <a:xfrm>
            <a:off x="1182688" y="698500"/>
            <a:ext cx="464502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7" name="Rectangle 5"/>
          <p:cNvSpPr>
            <a:spLocks noGrp="1" noChangeArrowheads="1"/>
          </p:cNvSpPr>
          <p:nvPr>
            <p:ph type="body" sz="quarter" idx="3"/>
          </p:nvPr>
        </p:nvSpPr>
        <p:spPr bwMode="auto">
          <a:xfrm>
            <a:off x="701675" y="4414838"/>
            <a:ext cx="5607050"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95238" name="Rectangle 6"/>
          <p:cNvSpPr>
            <a:spLocks noGrp="1" noChangeArrowheads="1"/>
          </p:cNvSpPr>
          <p:nvPr>
            <p:ph type="ftr" sz="quarter" idx="4"/>
          </p:nvPr>
        </p:nvSpPr>
        <p:spPr bwMode="auto">
          <a:xfrm>
            <a:off x="0" y="8829675"/>
            <a:ext cx="303688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s-ES"/>
          </a:p>
        </p:txBody>
      </p:sp>
      <p:sp>
        <p:nvSpPr>
          <p:cNvPr id="95239" name="Rectangle 7"/>
          <p:cNvSpPr>
            <a:spLocks noGrp="1" noChangeArrowheads="1"/>
          </p:cNvSpPr>
          <p:nvPr>
            <p:ph type="sldNum" sz="quarter" idx="5"/>
          </p:nvPr>
        </p:nvSpPr>
        <p:spPr bwMode="auto">
          <a:xfrm>
            <a:off x="3971925" y="8829675"/>
            <a:ext cx="3036888"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BB99B5B8-262F-447D-AC15-125C6A1BEB35}" type="slidenum">
              <a:rPr lang="es-ES" altLang="es-MX"/>
              <a:pPr>
                <a:defRPr/>
              </a:pPr>
              <a:t>‹Nº›</a:t>
            </a:fld>
            <a:endParaRPr lang="es-ES" altLang="es-MX"/>
          </a:p>
        </p:txBody>
      </p:sp>
    </p:spTree>
    <p:extLst>
      <p:ext uri="{BB962C8B-B14F-4D97-AF65-F5344CB8AC3E}">
        <p14:creationId xmlns:p14="http://schemas.microsoft.com/office/powerpoint/2010/main" val="31005724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416EEB-E06E-4A55-898F-950DA292BD49}" type="slidenum">
              <a:rPr lang="es-ES" altLang="es-MX" smtClean="0"/>
              <a:pPr>
                <a:spcBef>
                  <a:spcPct val="0"/>
                </a:spcBef>
              </a:pPr>
              <a:t>1</a:t>
            </a:fld>
            <a:endParaRPr lang="es-ES" altLang="es-MX"/>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MX"/>
          </a:p>
        </p:txBody>
      </p:sp>
    </p:spTree>
    <p:extLst>
      <p:ext uri="{BB962C8B-B14F-4D97-AF65-F5344CB8AC3E}">
        <p14:creationId xmlns:p14="http://schemas.microsoft.com/office/powerpoint/2010/main" val="4169151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69605B-3161-464B-834E-AD366FE970D8}" type="slidenum">
              <a:rPr lang="es-ES" altLang="es-MX" smtClean="0"/>
              <a:pPr>
                <a:spcBef>
                  <a:spcPct val="0"/>
                </a:spcBef>
              </a:pPr>
              <a:t>48</a:t>
            </a:fld>
            <a:endParaRPr lang="es-ES" altLang="es-MX"/>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MX"/>
          </a:p>
        </p:txBody>
      </p:sp>
    </p:spTree>
    <p:extLst>
      <p:ext uri="{BB962C8B-B14F-4D97-AF65-F5344CB8AC3E}">
        <p14:creationId xmlns:p14="http://schemas.microsoft.com/office/powerpoint/2010/main" val="71874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53C4B8C-E5BC-4E22-AC56-2076D791AF7E}" type="slidenum">
              <a:rPr lang="es-ES" altLang="es-MX" smtClean="0"/>
              <a:pPr>
                <a:spcBef>
                  <a:spcPct val="0"/>
                </a:spcBef>
              </a:pPr>
              <a:t>11</a:t>
            </a:fld>
            <a:endParaRPr lang="es-ES" altLang="es-MX"/>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MX"/>
          </a:p>
        </p:txBody>
      </p:sp>
    </p:spTree>
    <p:extLst>
      <p:ext uri="{BB962C8B-B14F-4D97-AF65-F5344CB8AC3E}">
        <p14:creationId xmlns:p14="http://schemas.microsoft.com/office/powerpoint/2010/main" val="145512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7E3CE2C-E516-4ACD-AD45-A01E98497E95}" type="slidenum">
              <a:rPr lang="es-ES" altLang="es-MX" smtClean="0"/>
              <a:pPr>
                <a:spcBef>
                  <a:spcPct val="0"/>
                </a:spcBef>
              </a:pPr>
              <a:t>12</a:t>
            </a:fld>
            <a:endParaRPr lang="es-ES" altLang="es-MX"/>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MX"/>
          </a:p>
        </p:txBody>
      </p:sp>
    </p:spTree>
    <p:extLst>
      <p:ext uri="{BB962C8B-B14F-4D97-AF65-F5344CB8AC3E}">
        <p14:creationId xmlns:p14="http://schemas.microsoft.com/office/powerpoint/2010/main" val="865219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0D0EDF81-139F-488C-872B-4720FBA6BF98}" type="slidenum">
              <a:rPr lang="es-ES" smtClean="0"/>
              <a:t>14</a:t>
            </a:fld>
            <a:endParaRPr lang="es-ES"/>
          </a:p>
        </p:txBody>
      </p:sp>
    </p:spTree>
    <p:extLst>
      <p:ext uri="{BB962C8B-B14F-4D97-AF65-F5344CB8AC3E}">
        <p14:creationId xmlns:p14="http://schemas.microsoft.com/office/powerpoint/2010/main" val="127767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0D0EDF81-139F-488C-872B-4720FBA6BF98}" type="slidenum">
              <a:rPr lang="es-ES" smtClean="0"/>
              <a:t>16</a:t>
            </a:fld>
            <a:endParaRPr lang="es-ES"/>
          </a:p>
        </p:txBody>
      </p:sp>
    </p:spTree>
    <p:extLst>
      <p:ext uri="{BB962C8B-B14F-4D97-AF65-F5344CB8AC3E}">
        <p14:creationId xmlns:p14="http://schemas.microsoft.com/office/powerpoint/2010/main" val="3231301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0D0EDF81-139F-488C-872B-4720FBA6BF98}" type="slidenum">
              <a:rPr lang="es-ES" smtClean="0"/>
              <a:t>20</a:t>
            </a:fld>
            <a:endParaRPr lang="es-ES"/>
          </a:p>
        </p:txBody>
      </p:sp>
    </p:spTree>
    <p:extLst>
      <p:ext uri="{BB962C8B-B14F-4D97-AF65-F5344CB8AC3E}">
        <p14:creationId xmlns:p14="http://schemas.microsoft.com/office/powerpoint/2010/main" val="407382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0D0EDF81-139F-488C-872B-4720FBA6BF98}" type="slidenum">
              <a:rPr lang="es-ES" smtClean="0"/>
              <a:t>22</a:t>
            </a:fld>
            <a:endParaRPr lang="es-ES"/>
          </a:p>
        </p:txBody>
      </p:sp>
    </p:spTree>
    <p:extLst>
      <p:ext uri="{BB962C8B-B14F-4D97-AF65-F5344CB8AC3E}">
        <p14:creationId xmlns:p14="http://schemas.microsoft.com/office/powerpoint/2010/main" val="3331174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0D0EDF81-139F-488C-872B-4720FBA6BF98}" type="slidenum">
              <a:rPr lang="es-ES" smtClean="0"/>
              <a:t>24</a:t>
            </a:fld>
            <a:endParaRPr lang="es-ES"/>
          </a:p>
        </p:txBody>
      </p:sp>
    </p:spTree>
    <p:extLst>
      <p:ext uri="{BB962C8B-B14F-4D97-AF65-F5344CB8AC3E}">
        <p14:creationId xmlns:p14="http://schemas.microsoft.com/office/powerpoint/2010/main" val="2787810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1 Marcador de imagen de diapositiva"/>
          <p:cNvSpPr>
            <a:spLocks noGrp="1" noRot="1" noChangeAspect="1" noTextEdit="1"/>
          </p:cNvSpPr>
          <p:nvPr>
            <p:ph type="sldImg"/>
          </p:nvPr>
        </p:nvSpPr>
        <p:spPr>
          <a:ln/>
        </p:spPr>
      </p:sp>
      <p:sp>
        <p:nvSpPr>
          <p:cNvPr id="25603"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25604"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B04E5EA-D08C-4D3F-AF39-A508D28F2370}" type="slidenum">
              <a:rPr lang="es-ES" altLang="es-MX" smtClean="0"/>
              <a:pPr>
                <a:spcBef>
                  <a:spcPct val="0"/>
                </a:spcBef>
              </a:pPr>
              <a:t>28</a:t>
            </a:fld>
            <a:endParaRPr lang="es-ES" altLang="es-MX"/>
          </a:p>
        </p:txBody>
      </p:sp>
    </p:spTree>
    <p:extLst>
      <p:ext uri="{BB962C8B-B14F-4D97-AF65-F5344CB8AC3E}">
        <p14:creationId xmlns:p14="http://schemas.microsoft.com/office/powerpoint/2010/main" val="123887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a:xfrm>
            <a:off x="2396319" y="329308"/>
            <a:ext cx="3086292" cy="309201"/>
          </a:xfrm>
        </p:spPr>
        <p:txBody>
          <a:bodyPr/>
          <a:lstStyle/>
          <a:p>
            <a:pPr>
              <a:defRPr/>
            </a:pPr>
            <a:endParaRPr lang="es-ES"/>
          </a:p>
        </p:txBody>
      </p:sp>
      <p:sp>
        <p:nvSpPr>
          <p:cNvPr id="6" name="Slide Number Placeholder 5"/>
          <p:cNvSpPr>
            <a:spLocks noGrp="1"/>
          </p:cNvSpPr>
          <p:nvPr>
            <p:ph type="sldNum" sz="quarter" idx="12"/>
          </p:nvPr>
        </p:nvSpPr>
        <p:spPr>
          <a:xfrm>
            <a:off x="1434703" y="798973"/>
            <a:ext cx="802005" cy="503578"/>
          </a:xfrm>
        </p:spPr>
        <p:txBody>
          <a:bodyPr/>
          <a:lstStyle/>
          <a:p>
            <a:pPr>
              <a:defRPr/>
            </a:pPr>
            <a:fld id="{F21BA0AC-35BF-4475-BA36-55D688DA4D60}" type="slidenum">
              <a:rPr lang="es-ES" altLang="es-MX" smtClean="0"/>
              <a:pPr>
                <a:defRPr/>
              </a:pPr>
              <a:t>‹Nº›</a:t>
            </a:fld>
            <a:endParaRPr lang="es-ES" altLang="es-MX"/>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6938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AABEB459-098B-40D4-8E83-299A8F59C1AA}" type="slidenum">
              <a:rPr lang="es-ES" altLang="es-MX" smtClean="0"/>
              <a:pPr>
                <a:defRPr/>
              </a:pPr>
              <a:t>‹Nº›</a:t>
            </a:fld>
            <a:endParaRPr lang="es-ES" altLang="es-MX"/>
          </a:p>
        </p:txBody>
      </p:sp>
    </p:spTree>
    <p:extLst>
      <p:ext uri="{BB962C8B-B14F-4D97-AF65-F5344CB8AC3E}">
        <p14:creationId xmlns:p14="http://schemas.microsoft.com/office/powerpoint/2010/main" val="164114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5FEB5159-7FCB-46B1-8692-775413DC11BF}" type="slidenum">
              <a:rPr lang="es-ES" altLang="es-MX" smtClean="0"/>
              <a:pPr>
                <a:defRPr/>
              </a:pPr>
              <a:t>‹Nº›</a:t>
            </a:fld>
            <a:endParaRPr lang="es-ES" altLang="es-MX"/>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3564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ita">
    <p:spTree>
      <p:nvGrpSpPr>
        <p:cNvPr id="1" name=""/>
        <p:cNvGrpSpPr/>
        <p:nvPr/>
      </p:nvGrpSpPr>
      <p:grpSpPr>
        <a:xfrm>
          <a:off x="0" y="0"/>
          <a:ext cx="0" cy="0"/>
          <a:chOff x="0" y="0"/>
          <a:chExt cx="0" cy="0"/>
        </a:xfrm>
      </p:grpSpPr>
      <p:sp>
        <p:nvSpPr>
          <p:cNvPr id="6" name="Gráfico 1" descr="Etiqueta = Color de énfasis&#10;Tipo = Claro&#10;Objetivo = Relleno">
            <a:extLst>
              <a:ext uri="{FF2B5EF4-FFF2-40B4-BE49-F238E27FC236}">
                <a16:creationId xmlns:a16="http://schemas.microsoft.com/office/drawing/2014/main" id="{AAFBE1F6-FC6D-4C3D-9AC3-97028E6F18C7}"/>
              </a:ext>
            </a:extLst>
          </p:cNvPr>
          <p:cNvSpPr/>
          <p:nvPr/>
        </p:nvSpPr>
        <p:spPr>
          <a:xfrm rot="10800000" flipV="1">
            <a:off x="1477229" y="181596"/>
            <a:ext cx="618954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es-ES" sz="1800" noProof="0"/>
          </a:p>
        </p:txBody>
      </p:sp>
      <p:sp>
        <p:nvSpPr>
          <p:cNvPr id="2" name="Título 1">
            <a:extLst>
              <a:ext uri="{FF2B5EF4-FFF2-40B4-BE49-F238E27FC236}">
                <a16:creationId xmlns:a16="http://schemas.microsoft.com/office/drawing/2014/main" id="{192825A4-268B-4301-8432-F9E9B2661AEC}"/>
              </a:ext>
            </a:extLst>
          </p:cNvPr>
          <p:cNvSpPr>
            <a:spLocks noGrp="1"/>
          </p:cNvSpPr>
          <p:nvPr>
            <p:ph type="title"/>
          </p:nvPr>
        </p:nvSpPr>
        <p:spPr>
          <a:xfrm>
            <a:off x="2496312" y="2002536"/>
            <a:ext cx="4155948" cy="2148840"/>
          </a:xfrm>
        </p:spPr>
        <p:txBody>
          <a:bodyPr rtlCol="0" anchor="b">
            <a:normAutofit/>
          </a:bodyPr>
          <a:lstStyle>
            <a:lvl1pPr algn="ctr">
              <a:defRPr sz="2700">
                <a:solidFill>
                  <a:schemeClr val="bg1"/>
                </a:solidFill>
                <a:latin typeface="+mn-lt"/>
              </a:defRPr>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DA33410F-8A90-47F6-BD39-4AC0E4358351}"/>
              </a:ext>
            </a:extLst>
          </p:cNvPr>
          <p:cNvSpPr>
            <a:spLocks noGrp="1"/>
          </p:cNvSpPr>
          <p:nvPr>
            <p:ph type="dt" sz="half" idx="10"/>
          </p:nvPr>
        </p:nvSpPr>
        <p:spPr/>
        <p:txBody>
          <a:bodyPr rtlCol="0"/>
          <a:lstStyle/>
          <a:p>
            <a:pPr rtl="0"/>
            <a:r>
              <a:rPr lang="es-ES" noProof="0"/>
              <a:t>3/9/20XX</a:t>
            </a:r>
          </a:p>
        </p:txBody>
      </p:sp>
      <p:sp>
        <p:nvSpPr>
          <p:cNvPr id="4" name="Marcador de pie de página 3">
            <a:extLst>
              <a:ext uri="{FF2B5EF4-FFF2-40B4-BE49-F238E27FC236}">
                <a16:creationId xmlns:a16="http://schemas.microsoft.com/office/drawing/2014/main" id="{D1D819A9-F8DE-4E5C-AFC3-E0105ACD8295}"/>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rtlCol="0"/>
          <a:lstStyle/>
          <a:p>
            <a:pPr rtl="0"/>
            <a:fld id="{B9713C8C-8E70-45D5-AE59-23E60168254E}" type="slidenum">
              <a:rPr lang="es-ES" noProof="0" smtClean="0"/>
              <a:t>‹Nº›</a:t>
            </a:fld>
            <a:endParaRPr lang="es-ES" noProof="0"/>
          </a:p>
        </p:txBody>
      </p:sp>
      <p:sp>
        <p:nvSpPr>
          <p:cNvPr id="8" name="Marcador de texto 7">
            <a:extLst>
              <a:ext uri="{FF2B5EF4-FFF2-40B4-BE49-F238E27FC236}">
                <a16:creationId xmlns:a16="http://schemas.microsoft.com/office/drawing/2014/main" id="{DB993D08-8A5D-4511-89F2-22508AFAC62D}"/>
              </a:ext>
            </a:extLst>
          </p:cNvPr>
          <p:cNvSpPr>
            <a:spLocks noGrp="1"/>
          </p:cNvSpPr>
          <p:nvPr>
            <p:ph type="body" sz="quarter" idx="13"/>
          </p:nvPr>
        </p:nvSpPr>
        <p:spPr>
          <a:xfrm>
            <a:off x="2907792" y="4297680"/>
            <a:ext cx="3326130" cy="1188720"/>
          </a:xfrm>
        </p:spPr>
        <p:txBody>
          <a:bodyPr rtlCol="0"/>
          <a:lstStyle>
            <a:lvl1pPr marL="0" indent="0" algn="ctr">
              <a:buNone/>
              <a:defRPr sz="1800">
                <a:solidFill>
                  <a:schemeClr val="bg1"/>
                </a:solidFill>
                <a:latin typeface="+mj-lt"/>
              </a:defRPr>
            </a:lvl1pPr>
          </a:lstStyle>
          <a:p>
            <a:pPr lvl="0" rtl="0"/>
            <a:r>
              <a:rPr lang="es-ES" noProof="0"/>
              <a:t>Haga clic para modificar los estilos de texto del patrón</a:t>
            </a:r>
          </a:p>
        </p:txBody>
      </p:sp>
    </p:spTree>
    <p:extLst>
      <p:ext uri="{BB962C8B-B14F-4D97-AF65-F5344CB8AC3E}">
        <p14:creationId xmlns:p14="http://schemas.microsoft.com/office/powerpoint/2010/main" val="1817973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ítulo, imágenes prediseñadas y texto">
    <p:spTree>
      <p:nvGrpSpPr>
        <p:cNvPr id="1" name=""/>
        <p:cNvGrpSpPr/>
        <p:nvPr/>
      </p:nvGrpSpPr>
      <p:grpSpPr>
        <a:xfrm>
          <a:off x="0" y="0"/>
          <a:ext cx="0" cy="0"/>
          <a:chOff x="0" y="0"/>
          <a:chExt cx="0" cy="0"/>
        </a:xfrm>
      </p:grpSpPr>
      <p:sp>
        <p:nvSpPr>
          <p:cNvPr id="2" name="1 Título"/>
          <p:cNvSpPr>
            <a:spLocks noGrp="1"/>
          </p:cNvSpPr>
          <p:nvPr>
            <p:ph type="title"/>
          </p:nvPr>
        </p:nvSpPr>
        <p:spPr>
          <a:xfrm>
            <a:off x="517525" y="547688"/>
            <a:ext cx="8596313" cy="747712"/>
          </a:xfrm>
        </p:spPr>
        <p:txBody>
          <a:bodyPr/>
          <a:lstStyle/>
          <a:p>
            <a:r>
              <a:rPr lang="es-ES"/>
              <a:t>Haga clic para modificar el estilo de título del patrón</a:t>
            </a:r>
            <a:endParaRPr lang="es-MX"/>
          </a:p>
        </p:txBody>
      </p:sp>
      <p:sp>
        <p:nvSpPr>
          <p:cNvPr id="3" name="2 Marcador de imágenes prediseñadas"/>
          <p:cNvSpPr>
            <a:spLocks noGrp="1"/>
          </p:cNvSpPr>
          <p:nvPr>
            <p:ph type="clipArt" sz="half" idx="1"/>
          </p:nvPr>
        </p:nvSpPr>
        <p:spPr>
          <a:xfrm>
            <a:off x="1066800" y="2057400"/>
            <a:ext cx="3810000" cy="4114800"/>
          </a:xfrm>
        </p:spPr>
        <p:txBody>
          <a:bodyPr rtlCol="0">
            <a:normAutofit/>
          </a:bodyPr>
          <a:lstStyle/>
          <a:p>
            <a:pPr lvl="0"/>
            <a:endParaRPr lang="es-MX" noProof="0"/>
          </a:p>
        </p:txBody>
      </p:sp>
      <p:sp>
        <p:nvSpPr>
          <p:cNvPr id="4" name="3 Marcador de texto"/>
          <p:cNvSpPr>
            <a:spLocks noGrp="1"/>
          </p:cNvSpPr>
          <p:nvPr>
            <p:ph type="body" sz="half" idx="2"/>
          </p:nvPr>
        </p:nvSpPr>
        <p:spPr>
          <a:xfrm>
            <a:off x="5029200" y="20574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Rectangle 7"/>
          <p:cNvSpPr>
            <a:spLocks noGrp="1" noChangeArrowheads="1"/>
          </p:cNvSpPr>
          <p:nvPr>
            <p:ph type="dt" sz="half" idx="10"/>
          </p:nvPr>
        </p:nvSpPr>
        <p:spPr/>
        <p:txBody>
          <a:bodyPr/>
          <a:lstStyle>
            <a:lvl1pPr>
              <a:defRPr/>
            </a:lvl1pPr>
          </a:lstStyle>
          <a:p>
            <a:pPr>
              <a:defRPr/>
            </a:pPr>
            <a:endParaRPr lang="es-ES"/>
          </a:p>
        </p:txBody>
      </p:sp>
      <p:sp>
        <p:nvSpPr>
          <p:cNvPr id="6" name="Rectangle 8"/>
          <p:cNvSpPr>
            <a:spLocks noGrp="1" noChangeArrowheads="1"/>
          </p:cNvSpPr>
          <p:nvPr>
            <p:ph type="ftr" sz="quarter" idx="11"/>
          </p:nvPr>
        </p:nvSpPr>
        <p:spPr/>
        <p:txBody>
          <a:bodyPr/>
          <a:lstStyle>
            <a:lvl1pPr>
              <a:defRPr/>
            </a:lvl1pPr>
          </a:lstStyle>
          <a:p>
            <a:pPr>
              <a:defRPr/>
            </a:pPr>
            <a:endParaRPr lang="es-ES"/>
          </a:p>
        </p:txBody>
      </p:sp>
      <p:sp>
        <p:nvSpPr>
          <p:cNvPr id="7" name="Rectangle 9"/>
          <p:cNvSpPr>
            <a:spLocks noGrp="1" noChangeArrowheads="1"/>
          </p:cNvSpPr>
          <p:nvPr>
            <p:ph type="sldNum" sz="quarter" idx="12"/>
          </p:nvPr>
        </p:nvSpPr>
        <p:spPr/>
        <p:txBody>
          <a:bodyPr/>
          <a:lstStyle>
            <a:lvl1pPr>
              <a:defRPr/>
            </a:lvl1pPr>
          </a:lstStyle>
          <a:p>
            <a:pPr>
              <a:defRPr/>
            </a:pPr>
            <a:fld id="{A9E82ACF-FB65-458E-B867-F11C4363BBCE}" type="slidenum">
              <a:rPr lang="es-ES" altLang="es-MX"/>
              <a:pPr>
                <a:defRPr/>
              </a:pPr>
              <a:t>‹Nº›</a:t>
            </a:fld>
            <a:endParaRPr lang="es-ES" altLang="es-MX"/>
          </a:p>
        </p:txBody>
      </p:sp>
    </p:spTree>
    <p:extLst>
      <p:ext uri="{BB962C8B-B14F-4D97-AF65-F5344CB8AC3E}">
        <p14:creationId xmlns:p14="http://schemas.microsoft.com/office/powerpoint/2010/main" val="176237378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0E6FE87F-114C-44CE-941E-3ADCAE6E4E6F}" type="slidenum">
              <a:rPr lang="es-ES" altLang="es-MX" smtClean="0"/>
              <a:pPr>
                <a:defRPr/>
              </a:pPr>
              <a:t>‹Nº›</a:t>
            </a:fld>
            <a:endParaRPr lang="es-ES" altLang="es-MX"/>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630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36BC5AF9-B3A1-477A-B8A5-CBDC7F6DEC15}" type="slidenum">
              <a:rPr lang="es-ES" altLang="es-MX" smtClean="0"/>
              <a:pPr>
                <a:defRPr/>
              </a:pPr>
              <a:t>‹Nº›</a:t>
            </a:fld>
            <a:endParaRPr lang="es-ES" altLang="es-MX"/>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4639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F3A0EC0C-80F3-4E8F-8070-842E7B0AF283}" type="slidenum">
              <a:rPr lang="es-ES" altLang="es-MX" smtClean="0"/>
              <a:pPr>
                <a:defRPr/>
              </a:pPr>
              <a:t>‹Nº›</a:t>
            </a:fld>
            <a:endParaRPr lang="es-ES" altLang="es-MX"/>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4667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1443491" y="2824270"/>
            <a:ext cx="3125766"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889182" y="2821491"/>
            <a:ext cx="31256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endParaRPr lang="es-ES"/>
          </a:p>
        </p:txBody>
      </p:sp>
      <p:sp>
        <p:nvSpPr>
          <p:cNvPr id="8" name="Footer Placeholder 7"/>
          <p:cNvSpPr>
            <a:spLocks noGrp="1"/>
          </p:cNvSpPr>
          <p:nvPr>
            <p:ph type="ftr" sz="quarter" idx="11"/>
          </p:nvPr>
        </p:nvSpPr>
        <p:spPr/>
        <p:txBody>
          <a:bodyPr/>
          <a:lstStyle/>
          <a:p>
            <a:pPr>
              <a:defRPr/>
            </a:pPr>
            <a:endParaRPr lang="es-ES"/>
          </a:p>
        </p:txBody>
      </p:sp>
      <p:sp>
        <p:nvSpPr>
          <p:cNvPr id="9" name="Slide Number Placeholder 8"/>
          <p:cNvSpPr>
            <a:spLocks noGrp="1"/>
          </p:cNvSpPr>
          <p:nvPr>
            <p:ph type="sldNum" sz="quarter" idx="12"/>
          </p:nvPr>
        </p:nvSpPr>
        <p:spPr/>
        <p:txBody>
          <a:bodyPr/>
          <a:lstStyle/>
          <a:p>
            <a:pPr>
              <a:defRPr/>
            </a:pPr>
            <a:fld id="{874BCF68-A624-4915-9170-904A3CE2644F}" type="slidenum">
              <a:rPr lang="es-ES" altLang="es-MX" smtClean="0"/>
              <a:pPr>
                <a:defRPr/>
              </a:pPr>
              <a:t>‹Nº›</a:t>
            </a:fld>
            <a:endParaRPr lang="es-ES" altLang="es-MX"/>
          </a:p>
        </p:txBody>
      </p:sp>
    </p:spTree>
    <p:extLst>
      <p:ext uri="{BB962C8B-B14F-4D97-AF65-F5344CB8AC3E}">
        <p14:creationId xmlns:p14="http://schemas.microsoft.com/office/powerpoint/2010/main" val="230020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endParaRPr lang="es-ES"/>
          </a:p>
        </p:txBody>
      </p:sp>
      <p:sp>
        <p:nvSpPr>
          <p:cNvPr id="4" name="Footer Placeholder 3"/>
          <p:cNvSpPr>
            <a:spLocks noGrp="1"/>
          </p:cNvSpPr>
          <p:nvPr>
            <p:ph type="ftr" sz="quarter" idx="11"/>
          </p:nvPr>
        </p:nvSpPr>
        <p:spPr/>
        <p:txBody>
          <a:bodyPr/>
          <a:lstStyle/>
          <a:p>
            <a:pPr>
              <a:defRPr/>
            </a:pPr>
            <a:endParaRPr lang="es-ES"/>
          </a:p>
        </p:txBody>
      </p:sp>
      <p:sp>
        <p:nvSpPr>
          <p:cNvPr id="5" name="Slide Number Placeholder 4"/>
          <p:cNvSpPr>
            <a:spLocks noGrp="1"/>
          </p:cNvSpPr>
          <p:nvPr>
            <p:ph type="sldNum" sz="quarter" idx="12"/>
          </p:nvPr>
        </p:nvSpPr>
        <p:spPr/>
        <p:txBody>
          <a:bodyPr/>
          <a:lstStyle/>
          <a:p>
            <a:pPr>
              <a:defRPr/>
            </a:pPr>
            <a:fld id="{5CCC56D2-70C4-48CF-A613-2A2AE453DFE0}" type="slidenum">
              <a:rPr lang="es-ES" altLang="es-MX" smtClean="0"/>
              <a:pPr>
                <a:defRPr/>
              </a:pPr>
              <a:t>‹Nº›</a:t>
            </a:fld>
            <a:endParaRPr lang="es-ES" altLang="es-MX"/>
          </a:p>
        </p:txBody>
      </p:sp>
    </p:spTree>
    <p:extLst>
      <p:ext uri="{BB962C8B-B14F-4D97-AF65-F5344CB8AC3E}">
        <p14:creationId xmlns:p14="http://schemas.microsoft.com/office/powerpoint/2010/main" val="1099746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p>
        </p:txBody>
      </p:sp>
      <p:sp>
        <p:nvSpPr>
          <p:cNvPr id="3" name="Footer Placeholder 2"/>
          <p:cNvSpPr>
            <a:spLocks noGrp="1"/>
          </p:cNvSpPr>
          <p:nvPr>
            <p:ph type="ftr" sz="quarter" idx="11"/>
          </p:nvPr>
        </p:nvSpPr>
        <p:spPr/>
        <p:txBody>
          <a:bodyPr/>
          <a:lstStyle/>
          <a:p>
            <a:pPr>
              <a:defRPr/>
            </a:pPr>
            <a:endParaRPr lang="es-ES"/>
          </a:p>
        </p:txBody>
      </p:sp>
      <p:sp>
        <p:nvSpPr>
          <p:cNvPr id="4" name="Slide Number Placeholder 3"/>
          <p:cNvSpPr>
            <a:spLocks noGrp="1"/>
          </p:cNvSpPr>
          <p:nvPr>
            <p:ph type="sldNum" sz="quarter" idx="12"/>
          </p:nvPr>
        </p:nvSpPr>
        <p:spPr/>
        <p:txBody>
          <a:bodyPr/>
          <a:lstStyle/>
          <a:p>
            <a:pPr>
              <a:defRPr/>
            </a:pPr>
            <a:fld id="{779D6E32-3442-43CC-B307-6A23015A67E4}" type="slidenum">
              <a:rPr lang="es-ES" altLang="es-MX" smtClean="0"/>
              <a:pPr>
                <a:defRPr/>
              </a:pPr>
              <a:t>‹Nº›</a:t>
            </a:fld>
            <a:endParaRPr lang="es-ES" altLang="es-MX"/>
          </a:p>
        </p:txBody>
      </p:sp>
    </p:spTree>
    <p:extLst>
      <p:ext uri="{BB962C8B-B14F-4D97-AF65-F5344CB8AC3E}">
        <p14:creationId xmlns:p14="http://schemas.microsoft.com/office/powerpoint/2010/main" val="68057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54911CBE-A3EB-49F4-B2E2-28D0E3DA7964}" type="slidenum">
              <a:rPr lang="es-ES" altLang="es-MX" smtClean="0"/>
              <a:pPr>
                <a:defRPr/>
              </a:pPr>
              <a:t>‹Nº›</a:t>
            </a:fld>
            <a:endParaRPr lang="es-ES" altLang="es-MX"/>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1828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pPr>
              <a:defRPr/>
            </a:pPr>
            <a:endParaRPr lang="es-ES"/>
          </a:p>
        </p:txBody>
      </p:sp>
      <p:sp>
        <p:nvSpPr>
          <p:cNvPr id="6" name="Footer Placeholder 5"/>
          <p:cNvSpPr>
            <a:spLocks noGrp="1"/>
          </p:cNvSpPr>
          <p:nvPr>
            <p:ph type="ftr" sz="quarter" idx="11"/>
          </p:nvPr>
        </p:nvSpPr>
        <p:spPr>
          <a:xfrm>
            <a:off x="1437530" y="318641"/>
            <a:ext cx="3251553" cy="320931"/>
          </a:xfrm>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F3A0EC0C-80F3-4E8F-8070-842E7B0AF283}" type="slidenum">
              <a:rPr lang="es-ES" altLang="es-MX" smtClean="0"/>
              <a:pPr>
                <a:defRPr/>
              </a:pPr>
              <a:t>‹Nº›</a:t>
            </a:fld>
            <a:endParaRPr lang="es-ES" altLang="es-MX"/>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773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5">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endParaRPr lang="es-E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endParaRPr lang="es-E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pPr>
              <a:defRPr/>
            </a:pPr>
            <a:fld id="{F3A0EC0C-80F3-4E8F-8070-842E7B0AF283}" type="slidenum">
              <a:rPr lang="es-ES" altLang="es-MX" smtClean="0"/>
              <a:pPr>
                <a:defRPr/>
              </a:pPr>
              <a:t>‹Nº›</a:t>
            </a:fld>
            <a:endParaRPr lang="es-ES" altLang="es-MX"/>
          </a:p>
        </p:txBody>
      </p:sp>
    </p:spTree>
    <p:extLst>
      <p:ext uri="{BB962C8B-B14F-4D97-AF65-F5344CB8AC3E}">
        <p14:creationId xmlns:p14="http://schemas.microsoft.com/office/powerpoint/2010/main" val="207266405"/>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4.jpe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29.jpeg"/><Relationship Id="rId5" Type="http://schemas.openxmlformats.org/officeDocument/2006/relationships/image" Target="../media/image12.jpeg"/><Relationship Id="rId10" Type="http://schemas.openxmlformats.org/officeDocument/2006/relationships/image" Target="../media/image23.png"/><Relationship Id="rId4" Type="http://schemas.openxmlformats.org/officeDocument/2006/relationships/image" Target="../media/image11.jpeg"/><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8.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8.jpeg"/><Relationship Id="rId10" Type="http://schemas.openxmlformats.org/officeDocument/2006/relationships/image" Target="../media/image34.png"/><Relationship Id="rId4" Type="http://schemas.openxmlformats.org/officeDocument/2006/relationships/image" Target="../media/image4.jpeg"/><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jpeg"/><Relationship Id="rId4" Type="http://schemas.openxmlformats.org/officeDocument/2006/relationships/diagramQuickStyle" Target="../diagrams/quickStyle1.xml"/><Relationship Id="rId9"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11188" y="981075"/>
            <a:ext cx="7772400" cy="1770063"/>
          </a:xfrm>
        </p:spPr>
        <p:txBody>
          <a:bodyPr>
            <a:normAutofit fontScale="90000"/>
          </a:bodyPr>
          <a:lstStyle/>
          <a:p>
            <a:pPr algn="ctr" eaLnBrk="1" fontAlgn="auto" hangingPunct="1">
              <a:spcAft>
                <a:spcPts val="0"/>
              </a:spcAft>
              <a:defRPr/>
            </a:pPr>
            <a:r>
              <a:rPr lang="es-MX" b="1" dirty="0">
                <a:solidFill>
                  <a:srgbClr val="CC0000"/>
                </a:solidFill>
                <a:effectLst>
                  <a:outerShdw blurRad="38100" dist="38100" dir="2700000" algn="tl">
                    <a:srgbClr val="000000"/>
                  </a:outerShdw>
                </a:effectLst>
                <a:latin typeface="Arial Rounded MT Bold" pitchFamily="34" charset="0"/>
              </a:rPr>
              <a:t>PROGRAMA DE </a:t>
            </a:r>
            <a:br>
              <a:rPr lang="es-MX" b="1" dirty="0">
                <a:solidFill>
                  <a:srgbClr val="CC0000"/>
                </a:solidFill>
                <a:effectLst>
                  <a:outerShdw blurRad="38100" dist="38100" dir="2700000" algn="tl">
                    <a:srgbClr val="000000"/>
                  </a:outerShdw>
                </a:effectLst>
                <a:latin typeface="Arial Rounded MT Bold" pitchFamily="34" charset="0"/>
              </a:rPr>
            </a:br>
            <a:r>
              <a:rPr lang="es-MX" b="1" dirty="0">
                <a:solidFill>
                  <a:srgbClr val="CC0000"/>
                </a:solidFill>
                <a:effectLst>
                  <a:outerShdw blurRad="38100" dist="38100" dir="2700000" algn="tl">
                    <a:srgbClr val="000000"/>
                  </a:outerShdw>
                </a:effectLst>
                <a:latin typeface="Arial Rounded MT Bold" pitchFamily="34" charset="0"/>
              </a:rPr>
              <a:t>GARANTÍA DE CALIDAD</a:t>
            </a:r>
            <a:endParaRPr lang="es-ES" b="1" dirty="0">
              <a:solidFill>
                <a:srgbClr val="CC0000"/>
              </a:solidFill>
              <a:effectLst>
                <a:outerShdw blurRad="38100" dist="38100" dir="2700000" algn="tl">
                  <a:srgbClr val="000000"/>
                </a:outerShdw>
              </a:effectLst>
              <a:latin typeface="Arial Rounded MT Bold" pitchFamily="34" charset="0"/>
            </a:endParaRPr>
          </a:p>
        </p:txBody>
      </p:sp>
      <p:sp>
        <p:nvSpPr>
          <p:cNvPr id="2051" name="Rectangle 3"/>
          <p:cNvSpPr>
            <a:spLocks noGrp="1" noChangeArrowheads="1"/>
          </p:cNvSpPr>
          <p:nvPr>
            <p:ph type="subTitle" idx="1"/>
          </p:nvPr>
        </p:nvSpPr>
        <p:spPr>
          <a:xfrm>
            <a:off x="2481263" y="3908425"/>
            <a:ext cx="4032250" cy="396875"/>
          </a:xfrm>
        </p:spPr>
        <p:txBody>
          <a:bodyPr rtlCol="0">
            <a:noAutofit/>
          </a:bodyPr>
          <a:lstStyle/>
          <a:p>
            <a:pPr algn="ctr" eaLnBrk="1" fontAlgn="auto" hangingPunct="1">
              <a:spcAft>
                <a:spcPts val="0"/>
              </a:spcAft>
              <a:buFont typeface="Wingdings"/>
              <a:buNone/>
              <a:defRPr/>
            </a:pPr>
            <a:r>
              <a:rPr lang="es-MX" sz="1200" b="1" dirty="0">
                <a:solidFill>
                  <a:schemeClr val="tx1"/>
                </a:solidFill>
                <a:effectLst>
                  <a:outerShdw blurRad="38100" dist="38100" dir="2700000" algn="tl">
                    <a:srgbClr val="000000"/>
                  </a:outerShdw>
                </a:effectLst>
              </a:rPr>
              <a:t>ING. EVODIO JUSTO MARTINEZ</a:t>
            </a:r>
          </a:p>
          <a:p>
            <a:pPr algn="ctr" eaLnBrk="1" fontAlgn="auto" hangingPunct="1">
              <a:spcAft>
                <a:spcPts val="0"/>
              </a:spcAft>
              <a:buFont typeface="Wingdings"/>
              <a:buNone/>
              <a:defRPr/>
            </a:pPr>
            <a:r>
              <a:rPr lang="es-MX" sz="1200" b="1" dirty="0">
                <a:solidFill>
                  <a:schemeClr val="tx1"/>
                </a:solidFill>
                <a:effectLst>
                  <a:outerShdw blurRad="38100" dist="38100" dir="2700000" algn="tl">
                    <a:srgbClr val="000000"/>
                  </a:outerShdw>
                </a:effectLst>
              </a:rPr>
              <a:t>FIS. NOHEMI ARACELI SÁNCHEZ URIBE</a:t>
            </a:r>
            <a:endParaRPr lang="es-ES" sz="1200" b="1" dirty="0">
              <a:solidFill>
                <a:schemeClr val="tx1"/>
              </a:solidFill>
              <a:effectLst>
                <a:outerShdw blurRad="38100" dist="38100" dir="2700000" algn="tl">
                  <a:srgbClr val="000000"/>
                </a:outerShdw>
              </a:effectLst>
            </a:endParaRPr>
          </a:p>
        </p:txBody>
      </p:sp>
    </p:spTree>
  </p:cSld>
  <p:clrMapOvr>
    <a:masterClrMapping/>
  </p:clrMapOvr>
  <p:transition spd="slow">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720526" y="3842734"/>
            <a:ext cx="6772275" cy="64633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rtlCol="0">
            <a:spAutoFit/>
          </a:bodyPr>
          <a:lstStyle/>
          <a:p>
            <a:pPr>
              <a:defRPr/>
            </a:pPr>
            <a:r>
              <a:rPr lang="es-MX" sz="1800" b="1" dirty="0">
                <a:latin typeface="Cambria" panose="02040503050406030204" pitchFamily="18" charset="0"/>
              </a:rPr>
              <a:t>REVISIÓN Y APROBACIÓN DEL PROYECTO </a:t>
            </a:r>
          </a:p>
          <a:p>
            <a:pPr>
              <a:defRPr/>
            </a:pPr>
            <a:r>
              <a:rPr lang="es-MX" sz="1800" b="1" dirty="0">
                <a:latin typeface="Cambria" panose="02040503050406030204" pitchFamily="18" charset="0"/>
              </a:rPr>
              <a:t>NOM 229-SSA1-2002</a:t>
            </a:r>
          </a:p>
        </p:txBody>
      </p:sp>
      <p:sp>
        <p:nvSpPr>
          <p:cNvPr id="8" name="Recortar rectángulo de esquina sencilla 7"/>
          <p:cNvSpPr/>
          <p:nvPr/>
        </p:nvSpPr>
        <p:spPr>
          <a:xfrm>
            <a:off x="2600325" y="4243387"/>
            <a:ext cx="900113" cy="557213"/>
          </a:xfrm>
          <a:prstGeom prst="snip1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rtlCol="0" anchor="ctr"/>
          <a:lstStyle/>
          <a:p>
            <a:pPr algn="ctr"/>
            <a:r>
              <a:rPr lang="es-MX" sz="1800" dirty="0"/>
              <a:t>2017</a:t>
            </a:r>
          </a:p>
        </p:txBody>
      </p:sp>
      <p:sp>
        <p:nvSpPr>
          <p:cNvPr id="10" name="CuadroTexto 9"/>
          <p:cNvSpPr txBox="1"/>
          <p:nvPr/>
        </p:nvSpPr>
        <p:spPr>
          <a:xfrm>
            <a:off x="2557463" y="2796153"/>
            <a:ext cx="6772275" cy="258532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rtlCol="0">
            <a:spAutoFit/>
          </a:bodyPr>
          <a:lstStyle/>
          <a:p>
            <a:pPr>
              <a:defRPr/>
            </a:pPr>
            <a:r>
              <a:rPr lang="es-MX" sz="1800" b="1" dirty="0">
                <a:latin typeface="Cambria" panose="02040503050406030204" pitchFamily="18" charset="0"/>
              </a:rPr>
              <a:t>6.3.2.2 </a:t>
            </a:r>
            <a:r>
              <a:rPr lang="es-MX" sz="1800" dirty="0">
                <a:latin typeface="Cambria" panose="02040503050406030204" pitchFamily="18" charset="0"/>
              </a:rPr>
              <a:t>Tener permanencia mínima en el establecimiento del 25% del horario de atención al público. En caso de unidades médicas con turnos continuos deberá cubrir el turno con mayor carga de trabajo o bien se puede designar varios responsables de la operación y funcionamiento</a:t>
            </a:r>
            <a:r>
              <a:rPr lang="es-MX" sz="1800" b="1" dirty="0">
                <a:latin typeface="Cambria" panose="02040503050406030204" pitchFamily="18" charset="0"/>
              </a:rPr>
              <a:t>.</a:t>
            </a:r>
          </a:p>
          <a:p>
            <a:pPr>
              <a:defRPr/>
            </a:pPr>
            <a:r>
              <a:rPr lang="es-MX" sz="1800" b="1" dirty="0">
                <a:latin typeface="Cambria" panose="02040503050406030204" pitchFamily="18" charset="0"/>
              </a:rPr>
              <a:t>6.3.2.6 </a:t>
            </a:r>
            <a:r>
              <a:rPr lang="es-MX" sz="1800" dirty="0">
                <a:latin typeface="Cambria" panose="02040503050406030204" pitchFamily="18" charset="0"/>
              </a:rPr>
              <a:t>En los servicios que sólo se realicen panorámicas dentales, la figura de responsable de operación y funcionamiento la podrá asumir el cirujano dentista, quien deberá presentar fotocopia simple de título y cédula profesional y cumplir con el punto </a:t>
            </a:r>
            <a:r>
              <a:rPr lang="es-MX" sz="1800" b="1" dirty="0">
                <a:latin typeface="Cambria" panose="02040503050406030204" pitchFamily="18" charset="0"/>
              </a:rPr>
              <a:t>6.3.3.3.</a:t>
            </a:r>
          </a:p>
        </p:txBody>
      </p:sp>
      <p:sp>
        <p:nvSpPr>
          <p:cNvPr id="3" name="Rectángulo 2"/>
          <p:cNvSpPr/>
          <p:nvPr/>
        </p:nvSpPr>
        <p:spPr>
          <a:xfrm>
            <a:off x="2419918" y="1012373"/>
            <a:ext cx="3472425" cy="466281"/>
          </a:xfrm>
          <a:prstGeom prst="rect">
            <a:avLst/>
          </a:prstGeom>
        </p:spPr>
        <p:txBody>
          <a:bodyPr wrap="none">
            <a:spAutoFit/>
          </a:bodyPr>
          <a:lstStyle/>
          <a:p>
            <a:pPr algn="ctr" defTabSz="900113">
              <a:lnSpc>
                <a:spcPct val="90000"/>
              </a:lnSpc>
              <a:spcAft>
                <a:spcPct val="35000"/>
              </a:spcAft>
            </a:pPr>
            <a:r>
              <a:rPr lang="es-MX" sz="2700" u="sng" dirty="0">
                <a:solidFill>
                  <a:srgbClr val="C00000"/>
                </a:solidFill>
                <a:effectLst>
                  <a:outerShdw blurRad="38100" dist="38100" dir="2700000" algn="tl">
                    <a:srgbClr val="000000">
                      <a:alpha val="43137"/>
                    </a:srgbClr>
                  </a:outerShdw>
                </a:effectLst>
              </a:rPr>
              <a:t>MODIFICACIONES</a:t>
            </a:r>
          </a:p>
        </p:txBody>
      </p:sp>
      <p:sp>
        <p:nvSpPr>
          <p:cNvPr id="6" name="Recortar rectángulo de esquina sencilla 5"/>
          <p:cNvSpPr/>
          <p:nvPr/>
        </p:nvSpPr>
        <p:spPr>
          <a:xfrm>
            <a:off x="628650" y="1771650"/>
            <a:ext cx="900113" cy="557213"/>
          </a:xfrm>
          <a:prstGeom prst="snip1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rtlCol="0" anchor="ctr"/>
          <a:lstStyle/>
          <a:p>
            <a:pPr algn="ctr"/>
            <a:r>
              <a:rPr lang="es-MX" sz="1800" dirty="0"/>
              <a:t>2011</a:t>
            </a:r>
          </a:p>
        </p:txBody>
      </p:sp>
      <p:sp>
        <p:nvSpPr>
          <p:cNvPr id="7" name="Recortar rectángulo de esquina sencilla 6"/>
          <p:cNvSpPr/>
          <p:nvPr/>
        </p:nvSpPr>
        <p:spPr>
          <a:xfrm>
            <a:off x="1528762" y="3070935"/>
            <a:ext cx="900113" cy="557213"/>
          </a:xfrm>
          <a:prstGeom prst="snip1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rtlCol="0" anchor="ctr"/>
          <a:lstStyle/>
          <a:p>
            <a:pPr algn="ctr"/>
            <a:r>
              <a:rPr lang="es-MX" sz="1800" dirty="0"/>
              <a:t>2014</a:t>
            </a:r>
          </a:p>
        </p:txBody>
      </p:sp>
      <p:sp>
        <p:nvSpPr>
          <p:cNvPr id="9" name="CuadroTexto 8"/>
          <p:cNvSpPr txBox="1"/>
          <p:nvPr/>
        </p:nvSpPr>
        <p:spPr>
          <a:xfrm>
            <a:off x="1671638" y="1579365"/>
            <a:ext cx="6772275" cy="175432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rtlCol="0">
            <a:spAutoFit/>
          </a:bodyPr>
          <a:lstStyle/>
          <a:p>
            <a:pPr>
              <a:defRPr/>
            </a:pPr>
            <a:r>
              <a:rPr lang="es-MX" sz="1800" b="1" dirty="0">
                <a:latin typeface="Cambria" panose="02040503050406030204" pitchFamily="18" charset="0"/>
              </a:rPr>
              <a:t>6.3.2.4 En el caso de servicios de atención médica que realicen sólo estudios convencionales de radiografía</a:t>
            </a:r>
            <a:r>
              <a:rPr lang="es-MX" sz="1800" dirty="0">
                <a:latin typeface="Cambria" panose="02040503050406030204" pitchFamily="18" charset="0"/>
              </a:rPr>
              <a:t>, el médico responsable de los mismos podrá asumir la figura de ROF.</a:t>
            </a:r>
          </a:p>
          <a:p>
            <a:pPr>
              <a:defRPr/>
            </a:pPr>
            <a:r>
              <a:rPr lang="es-MX" sz="1800" b="1" dirty="0">
                <a:latin typeface="Cambria" panose="02040503050406030204" pitchFamily="18" charset="0"/>
              </a:rPr>
              <a:t>6.3.3.3 </a:t>
            </a:r>
            <a:r>
              <a:rPr lang="es-MX" sz="1800" dirty="0">
                <a:latin typeface="Cambria" panose="02040503050406030204" pitchFamily="18" charset="0"/>
              </a:rPr>
              <a:t>Contar con el documento que avale haber tomado cursos de capacitación sobre seguridad y protección radiológica al personal ocupacionalmente expuesto</a:t>
            </a:r>
          </a:p>
        </p:txBody>
      </p:sp>
    </p:spTree>
    <p:extLst>
      <p:ext uri="{BB962C8B-B14F-4D97-AF65-F5344CB8AC3E}">
        <p14:creationId xmlns:p14="http://schemas.microsoft.com/office/powerpoint/2010/main" val="342253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9" presetClass="exit" presetSubtype="0" fill="hold" grpId="1" nodeType="withEffect">
                                  <p:stCondLst>
                                    <p:cond delay="0"/>
                                  </p:stCondLst>
                                  <p:childTnLst>
                                    <p:animEffect transition="out" filter="dissolv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9" presetClass="exit" presetSubtype="0" fill="hold" grpId="1" nodeType="withEffect">
                                  <p:stCondLst>
                                    <p:cond delay="0"/>
                                  </p:stCondLst>
                                  <p:childTnLst>
                                    <p:animEffect transition="out" filter="dissolv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10" grpId="0" animBg="1"/>
      <p:bldP spid="10" grpId="1" animBg="1"/>
      <p:bldP spid="6" grpId="0" animBg="1"/>
      <p:bldP spid="6" grpId="1" animBg="1"/>
      <p:bldP spid="7" grpId="0" animBg="1"/>
      <p:bldP spid="7" grpId="1" animBg="1"/>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8481" y="332656"/>
            <a:ext cx="8596313" cy="1190625"/>
          </a:xfrm>
          <a:effectLst/>
        </p:spPr>
        <p:txBody>
          <a:bodyPr vert="horz" lIns="91440" tIns="45720" rIns="91440" bIns="45720" rtlCol="0" anchor="ctr">
            <a:normAutofit/>
          </a:bodyPr>
          <a:lstStyle/>
          <a:p>
            <a:pPr algn="ctr" eaLnBrk="1" fontAlgn="auto" hangingPunct="1">
              <a:spcAft>
                <a:spcPts val="0"/>
              </a:spcAft>
            </a:pPr>
            <a:r>
              <a:rPr lang="es-MX" sz="3600" b="1" dirty="0">
                <a:solidFill>
                  <a:srgbClr val="C00000"/>
                </a:solidFill>
                <a:effectLst>
                  <a:outerShdw blurRad="38100" dist="38100" dir="2700000" algn="tl">
                    <a:srgbClr val="000000">
                      <a:alpha val="43137"/>
                    </a:srgbClr>
                  </a:outerShdw>
                </a:effectLst>
              </a:rPr>
              <a:t>PROGRAMA DE GARANTIA DE CALIDAD</a:t>
            </a:r>
            <a:endParaRPr lang="es-ES" sz="3600" b="1" dirty="0">
              <a:solidFill>
                <a:srgbClr val="C00000"/>
              </a:solidFill>
              <a:effectLst>
                <a:outerShdw blurRad="38100" dist="38100" dir="2700000" algn="tl">
                  <a:srgbClr val="000000">
                    <a:alpha val="43137"/>
                  </a:srgbClr>
                </a:outerShdw>
              </a:effectLst>
            </a:endParaRPr>
          </a:p>
        </p:txBody>
      </p:sp>
      <p:sp>
        <p:nvSpPr>
          <p:cNvPr id="10243" name="Rectangle 3"/>
          <p:cNvSpPr>
            <a:spLocks noGrp="1" noChangeArrowheads="1"/>
          </p:cNvSpPr>
          <p:nvPr>
            <p:ph idx="1"/>
          </p:nvPr>
        </p:nvSpPr>
        <p:spPr>
          <a:xfrm>
            <a:off x="755576" y="2204864"/>
            <a:ext cx="7886700" cy="1833322"/>
          </a:xfrm>
        </p:spPr>
        <p:txBody>
          <a:bodyPr wrap="square">
            <a:spAutoFit/>
          </a:bodyPr>
          <a:lstStyle/>
          <a:p>
            <a:pPr marL="0" algn="just" defTabSz="457200" fontAlgn="base">
              <a:spcBef>
                <a:spcPct val="20000"/>
              </a:spcBef>
              <a:spcAft>
                <a:spcPct val="0"/>
              </a:spcAft>
              <a:buClr>
                <a:schemeClr val="hlink"/>
              </a:buClr>
              <a:buSzPct val="70000"/>
            </a:pPr>
            <a:r>
              <a:rPr lang="es-MX" altLang="es-MX" sz="2400" dirty="0">
                <a:latin typeface="Tw Cen MT" panose="020B0602020104020603" pitchFamily="34" charset="0"/>
                <a:cs typeface="Arial" charset="0"/>
              </a:rPr>
              <a:t>   Conjunto de disposiciones administrativas y procedimientos técnicos debidamente documentados, así como acciones para verificación, medidas correctivas destinadas a generar la calidad de los servicios de diagnóstico médico.</a:t>
            </a:r>
            <a:endParaRPr lang="es-ES" altLang="es-MX" sz="2400" dirty="0">
              <a:latin typeface="Tw Cen MT" panose="020B0602020104020603" pitchFamily="34" charset="0"/>
              <a:cs typeface="Arial" charset="0"/>
            </a:endParaRPr>
          </a:p>
        </p:txBody>
      </p:sp>
    </p:spTree>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348038" y="260350"/>
            <a:ext cx="2511425" cy="641350"/>
          </a:xfrm>
          <a:effectLst/>
        </p:spPr>
        <p:txBody>
          <a:bodyPr vert="horz" lIns="91440" tIns="45720" rIns="91440" bIns="45720" rtlCol="0" anchor="ctr">
            <a:normAutofit fontScale="90000"/>
          </a:bodyPr>
          <a:lstStyle/>
          <a:p>
            <a:pPr algn="ctr" eaLnBrk="1" fontAlgn="auto" hangingPunct="1">
              <a:spcAft>
                <a:spcPts val="0"/>
              </a:spcAft>
            </a:pPr>
            <a:r>
              <a:rPr lang="es-ES_tradnl" sz="3600" b="1" dirty="0">
                <a:solidFill>
                  <a:srgbClr val="C00000"/>
                </a:solidFill>
                <a:effectLst>
                  <a:outerShdw blurRad="38100" dist="38100" dir="2700000" algn="tl">
                    <a:srgbClr val="000000">
                      <a:alpha val="43137"/>
                    </a:srgbClr>
                  </a:outerShdw>
                </a:effectLst>
              </a:rPr>
              <a:t>OBJETIVO</a:t>
            </a:r>
            <a:endParaRPr lang="es-ES" sz="3600" b="1" dirty="0">
              <a:solidFill>
                <a:srgbClr val="C00000"/>
              </a:solidFill>
              <a:effectLst>
                <a:outerShdw blurRad="38100" dist="38100" dir="2700000" algn="tl">
                  <a:srgbClr val="000000">
                    <a:alpha val="43137"/>
                  </a:srgbClr>
                </a:outerShdw>
              </a:effectLst>
            </a:endParaRPr>
          </a:p>
        </p:txBody>
      </p:sp>
      <p:sp>
        <p:nvSpPr>
          <p:cNvPr id="12291" name="Rectangle 3"/>
          <p:cNvSpPr>
            <a:spLocks noGrp="1" noChangeArrowheads="1"/>
          </p:cNvSpPr>
          <p:nvPr>
            <p:ph idx="1"/>
          </p:nvPr>
        </p:nvSpPr>
        <p:spPr>
          <a:xfrm>
            <a:off x="717550" y="1052513"/>
            <a:ext cx="7772400" cy="2665412"/>
          </a:xfrm>
        </p:spPr>
        <p:txBody>
          <a:bodyPr/>
          <a:lstStyle/>
          <a:p>
            <a:pPr algn="just" eaLnBrk="1" hangingPunct="1">
              <a:buFontTx/>
              <a:buNone/>
            </a:pPr>
            <a:r>
              <a:rPr lang="es-ES_tradnl" altLang="es-MX"/>
              <a:t>Es la de asegurar que el radiólogo reciba las mejores imágenes como resultado de la aplicación de un Programa de Garantía de Calidad.</a:t>
            </a:r>
          </a:p>
          <a:p>
            <a:pPr algn="just" eaLnBrk="1" hangingPunct="1">
              <a:buFontTx/>
              <a:buNone/>
            </a:pPr>
            <a:endParaRPr lang="es-ES_tradnl" altLang="es-MX"/>
          </a:p>
          <a:p>
            <a:pPr algn="just" eaLnBrk="1" hangingPunct="1">
              <a:buFontTx/>
              <a:buNone/>
            </a:pPr>
            <a:r>
              <a:rPr lang="es-ES_tradnl" altLang="es-MX"/>
              <a:t>La NOM-229-SSA1-2002 establece que es obligatorio implementar y mantener el PGC en Rayos X.</a:t>
            </a:r>
            <a:endParaRPr lang="es-ES" altLang="es-MX"/>
          </a:p>
        </p:txBody>
      </p:sp>
      <p:pic>
        <p:nvPicPr>
          <p:cNvPr id="12292" name="Imagen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868738"/>
            <a:ext cx="3167062"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22800" y="3573463"/>
            <a:ext cx="4052888"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122" name="1 Título"/>
          <p:cNvSpPr>
            <a:spLocks noGrp="1"/>
          </p:cNvSpPr>
          <p:nvPr>
            <p:ph type="title"/>
          </p:nvPr>
        </p:nvSpPr>
        <p:spPr>
          <a:xfrm>
            <a:off x="1042988" y="117475"/>
            <a:ext cx="6554787" cy="574675"/>
          </a:xfrm>
          <a:effectLst/>
        </p:spPr>
        <p:txBody>
          <a:bodyPr vert="horz" lIns="91440" tIns="45720" rIns="91440" bIns="45720" rtlCol="0" anchor="ctr">
            <a:normAutofit fontScale="90000"/>
          </a:bodyPr>
          <a:lstStyle/>
          <a:p>
            <a:pPr algn="ctr" eaLnBrk="1" fontAlgn="auto" hangingPunct="1">
              <a:spcAft>
                <a:spcPts val="0"/>
              </a:spcAft>
            </a:pPr>
            <a:r>
              <a:rPr lang="es-MX" sz="3600" b="1" dirty="0">
                <a:solidFill>
                  <a:srgbClr val="C00000"/>
                </a:solidFill>
                <a:effectLst>
                  <a:outerShdw blurRad="38100" dist="38100" dir="2700000" algn="tl">
                    <a:srgbClr val="000000">
                      <a:alpha val="43137"/>
                    </a:srgbClr>
                  </a:outerShdw>
                </a:effectLst>
              </a:rPr>
              <a:t>¿Cuál es la Función PGC?</a:t>
            </a:r>
          </a:p>
        </p:txBody>
      </p:sp>
      <p:sp>
        <p:nvSpPr>
          <p:cNvPr id="15363" name="2 Marcador de contenido"/>
          <p:cNvSpPr>
            <a:spLocks noGrp="1"/>
          </p:cNvSpPr>
          <p:nvPr>
            <p:ph idx="1"/>
          </p:nvPr>
        </p:nvSpPr>
        <p:spPr>
          <a:xfrm>
            <a:off x="370452" y="1795225"/>
            <a:ext cx="8153400" cy="1355725"/>
          </a:xfrm>
        </p:spPr>
        <p:txBody>
          <a:bodyPr>
            <a:noAutofit/>
          </a:bodyPr>
          <a:lstStyle/>
          <a:p>
            <a:pPr algn="just" eaLnBrk="1" hangingPunct="1"/>
            <a:r>
              <a:rPr lang="es-MX" altLang="es-MX" sz="2400" dirty="0"/>
              <a:t>Implementar procedimientos de vigilancia y de medición que permitan identificar variaciones de cada parte del sistema para aplicar medidas correctivas antes de que sean causa de repetición de estudios.</a:t>
            </a:r>
          </a:p>
        </p:txBody>
      </p:sp>
      <p:sp>
        <p:nvSpPr>
          <p:cNvPr id="15364" name="2 Marcador de contenido"/>
          <p:cNvSpPr txBox="1">
            <a:spLocks/>
          </p:cNvSpPr>
          <p:nvPr/>
        </p:nvSpPr>
        <p:spPr bwMode="auto">
          <a:xfrm>
            <a:off x="439949" y="3709567"/>
            <a:ext cx="3444383" cy="2479813"/>
          </a:xfrm>
          <a:prstGeom prst="rect">
            <a:avLst/>
          </a:prstGeom>
        </p:spPr>
        <p:txBody>
          <a:bodyPr vert="horz" lIns="91440" tIns="45720" rIns="91440" bIns="45720" rtlCol="0" anchor="t">
            <a:noAutofit/>
          </a:bodyPr>
          <a:lstStyle>
            <a:lvl1pPr marL="228600" indent="-228600" algn="just" defTabSz="685800">
              <a:lnSpc>
                <a:spcPct val="120000"/>
              </a:lnSpc>
              <a:spcBef>
                <a:spcPts val="1000"/>
              </a:spcBef>
              <a:buClr>
                <a:schemeClr val="accent1"/>
              </a:buClr>
              <a:buSzPct val="100000"/>
              <a:buFont typeface="Arial" panose="020B0604020202020204" pitchFamily="34" charset="0"/>
              <a:buChar char="•"/>
              <a:defRPr sz="2400" cap="none">
                <a:effectLst/>
              </a:defRPr>
            </a:lvl1pPr>
            <a:lvl2pPr marL="685800" indent="-228600" defTabSz="685800">
              <a:lnSpc>
                <a:spcPct val="120000"/>
              </a:lnSpc>
              <a:spcBef>
                <a:spcPts val="500"/>
              </a:spcBef>
              <a:buClr>
                <a:schemeClr val="accent1"/>
              </a:buClr>
              <a:buSzPct val="100000"/>
              <a:buFont typeface="Arial" panose="020B0604020202020204" pitchFamily="34" charset="0"/>
              <a:buChar char="•"/>
              <a:defRPr sz="1600" cap="none" baseline="0">
                <a:effectLst/>
              </a:defRPr>
            </a:lvl2pPr>
            <a:lvl3pPr marL="1143000" indent="-228600" defTabSz="685800">
              <a:lnSpc>
                <a:spcPct val="120000"/>
              </a:lnSpc>
              <a:spcBef>
                <a:spcPts val="500"/>
              </a:spcBef>
              <a:buClr>
                <a:schemeClr val="accent1"/>
              </a:buClr>
              <a:buSzPct val="100000"/>
              <a:buFont typeface="Arial" panose="020B0604020202020204" pitchFamily="34" charset="0"/>
              <a:buChar char="•"/>
              <a:defRPr sz="1600" cap="none">
                <a:effectLst/>
              </a:defRPr>
            </a:lvl3pPr>
            <a:lvl4pPr marL="1600200" indent="-228600" defTabSz="685800">
              <a:lnSpc>
                <a:spcPct val="120000"/>
              </a:lnSpc>
              <a:spcBef>
                <a:spcPts val="500"/>
              </a:spcBef>
              <a:buClr>
                <a:schemeClr val="accent1"/>
              </a:buClr>
              <a:buSzPct val="100000"/>
              <a:buFont typeface="Arial" panose="020B0604020202020204" pitchFamily="34" charset="0"/>
              <a:buChar char="•"/>
              <a:defRPr sz="1400" cap="none" baseline="0">
                <a:effectLst/>
              </a:defRPr>
            </a:lvl4pPr>
            <a:lvl5pPr marL="2057400" indent="-228600" defTabSz="685800">
              <a:lnSpc>
                <a:spcPct val="120000"/>
              </a:lnSpc>
              <a:spcBef>
                <a:spcPts val="500"/>
              </a:spcBef>
              <a:buClr>
                <a:schemeClr val="accent1"/>
              </a:buClr>
              <a:buSzPct val="100000"/>
              <a:buFont typeface="Arial" panose="020B0604020202020204" pitchFamily="34" charset="0"/>
              <a:buChar char="•"/>
              <a:defRPr sz="1200" cap="none">
                <a:effectLst/>
              </a:defRPr>
            </a:lvl5pPr>
            <a:lvl6pPr marL="2514600" indent="-228600" defTabSz="914400">
              <a:lnSpc>
                <a:spcPct val="120000"/>
              </a:lnSpc>
              <a:spcBef>
                <a:spcPts val="500"/>
              </a:spcBef>
              <a:buClr>
                <a:schemeClr val="accent1"/>
              </a:buClr>
              <a:buSzPct val="100000"/>
              <a:buFont typeface="Arial" panose="020B0604020202020204" pitchFamily="34" charset="0"/>
              <a:buChar char="•"/>
              <a:defRPr sz="1200">
                <a:effectLst/>
              </a:defRPr>
            </a:lvl6pPr>
            <a:lvl7pPr marL="2971800" indent="-228600" defTabSz="914400">
              <a:lnSpc>
                <a:spcPct val="120000"/>
              </a:lnSpc>
              <a:spcBef>
                <a:spcPts val="500"/>
              </a:spcBef>
              <a:buClr>
                <a:schemeClr val="accent1"/>
              </a:buClr>
              <a:buSzPct val="100000"/>
              <a:buFont typeface="Arial" panose="020B0604020202020204" pitchFamily="34" charset="0"/>
              <a:buChar char="•"/>
              <a:defRPr sz="1200">
                <a:effectLst/>
              </a:defRPr>
            </a:lvl7pPr>
            <a:lvl8pPr marL="34290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8pPr>
            <a:lvl9pPr marL="3886200" indent="-228600" defTabSz="914400">
              <a:lnSpc>
                <a:spcPct val="120000"/>
              </a:lnSpc>
              <a:spcBef>
                <a:spcPts val="500"/>
              </a:spcBef>
              <a:buClr>
                <a:schemeClr val="accent1"/>
              </a:buClr>
              <a:buSzPct val="100000"/>
              <a:buFont typeface="Arial" panose="020B0604020202020204" pitchFamily="34" charset="0"/>
              <a:buChar char="•"/>
              <a:defRPr sz="1200" baseline="0">
                <a:effectLst/>
              </a:defRPr>
            </a:lvl9pPr>
          </a:lstStyle>
          <a:p>
            <a:r>
              <a:rPr lang="es-MX" altLang="es-MX" dirty="0"/>
              <a:t>Debe figurar el nombre de cada integrante que ostente responsabilidad en el programa de garantía de calidad </a:t>
            </a:r>
          </a:p>
        </p:txBody>
      </p:sp>
      <p:sp>
        <p:nvSpPr>
          <p:cNvPr id="7" name="2 Marcador de contenido"/>
          <p:cNvSpPr txBox="1">
            <a:spLocks/>
          </p:cNvSpPr>
          <p:nvPr/>
        </p:nvSpPr>
        <p:spPr>
          <a:xfrm>
            <a:off x="899951" y="5754254"/>
            <a:ext cx="7344097" cy="369332"/>
          </a:xfrm>
          <a:prstGeom prst="rect">
            <a:avLst/>
          </a:prstGeom>
          <a:noFill/>
        </p:spPr>
        <p:txBody>
          <a:bodyPr wrap="square">
            <a:spAutoFit/>
          </a:bodyPr>
          <a:lstStyle>
            <a:defPPr>
              <a:defRPr lang="es-ES"/>
            </a:defPPr>
            <a:lvl1pPr algn="just" fontAlgn="auto">
              <a:defRPr>
                <a:solidFill>
                  <a:srgbClr val="35199D"/>
                </a:solidFill>
                <a:effectLst>
                  <a:outerShdw blurRad="38100" dist="38100" dir="2700000" algn="tl">
                    <a:srgbClr val="000000">
                      <a:alpha val="43137"/>
                    </a:srgbClr>
                  </a:outerShdw>
                </a:effectLst>
                <a:latin typeface="Constantia" panose="02030602050306030303" pitchFamily="18" charset="0"/>
                <a:ea typeface="Cambria" panose="02040503050406030204" pitchFamily="18"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r"/>
            <a:r>
              <a:rPr lang="es-MX" altLang="es-MX" dirty="0">
                <a:solidFill>
                  <a:schemeClr val="tx2">
                    <a:lumMod val="90000"/>
                  </a:schemeClr>
                </a:solidFill>
              </a:rPr>
              <a:t>Técnico Radiólogo</a:t>
            </a:r>
          </a:p>
        </p:txBody>
      </p:sp>
      <p:sp>
        <p:nvSpPr>
          <p:cNvPr id="3" name="CuadroTexto 2">
            <a:extLst>
              <a:ext uri="{FF2B5EF4-FFF2-40B4-BE49-F238E27FC236}">
                <a16:creationId xmlns:a16="http://schemas.microsoft.com/office/drawing/2014/main" id="{03A8C661-BBCA-9ED2-5E53-9CBAB6CCDD72}"/>
              </a:ext>
            </a:extLst>
          </p:cNvPr>
          <p:cNvSpPr txBox="1"/>
          <p:nvPr/>
        </p:nvSpPr>
        <p:spPr>
          <a:xfrm>
            <a:off x="3661898" y="3618075"/>
            <a:ext cx="4582510" cy="369332"/>
          </a:xfrm>
          <a:prstGeom prst="rect">
            <a:avLst/>
          </a:prstGeom>
          <a:noFill/>
        </p:spPr>
        <p:txBody>
          <a:bodyPr wrap="square">
            <a:spAutoFit/>
          </a:bodyPr>
          <a:lstStyle/>
          <a:p>
            <a:pPr algn="r" fontAlgn="auto">
              <a:defRPr/>
            </a:pPr>
            <a:r>
              <a:rPr lang="es-MX" altLang="es-MX" dirty="0">
                <a:solidFill>
                  <a:schemeClr val="accent2">
                    <a:lumMod val="75000"/>
                  </a:schemeClr>
                </a:solidFill>
                <a:effectLst>
                  <a:outerShdw blurRad="38100" dist="38100" dir="2700000" algn="tl">
                    <a:srgbClr val="000000">
                      <a:alpha val="43137"/>
                    </a:srgbClr>
                  </a:outerShdw>
                </a:effectLst>
                <a:latin typeface="Constantia" panose="02030602050306030303" pitchFamily="18" charset="0"/>
                <a:ea typeface="Cambria" panose="02040503050406030204" pitchFamily="18" charset="0"/>
              </a:rPr>
              <a:t>Titular del establecimiento.</a:t>
            </a:r>
          </a:p>
        </p:txBody>
      </p:sp>
      <p:sp>
        <p:nvSpPr>
          <p:cNvPr id="5" name="CuadroTexto 4">
            <a:extLst>
              <a:ext uri="{FF2B5EF4-FFF2-40B4-BE49-F238E27FC236}">
                <a16:creationId xmlns:a16="http://schemas.microsoft.com/office/drawing/2014/main" id="{6CEE698A-2539-7D40-A462-44D914F1BADC}"/>
              </a:ext>
            </a:extLst>
          </p:cNvPr>
          <p:cNvSpPr txBox="1"/>
          <p:nvPr/>
        </p:nvSpPr>
        <p:spPr>
          <a:xfrm>
            <a:off x="2111727" y="4169120"/>
            <a:ext cx="6624736" cy="369332"/>
          </a:xfrm>
          <a:prstGeom prst="rect">
            <a:avLst/>
          </a:prstGeom>
          <a:noFill/>
        </p:spPr>
        <p:txBody>
          <a:bodyPr wrap="square">
            <a:spAutoFit/>
          </a:bodyPr>
          <a:lstStyle>
            <a:defPPr>
              <a:defRPr lang="es-ES"/>
            </a:defPPr>
            <a:lvl1pPr algn="just" fontAlgn="auto">
              <a:defRPr>
                <a:solidFill>
                  <a:srgbClr val="35199D"/>
                </a:solidFill>
                <a:effectLst>
                  <a:outerShdw blurRad="38100" dist="38100" dir="2700000" algn="tl">
                    <a:srgbClr val="000000">
                      <a:alpha val="43137"/>
                    </a:srgbClr>
                  </a:outerShdw>
                </a:effectLst>
                <a:latin typeface="Constantia" panose="02030602050306030303" pitchFamily="18" charset="0"/>
                <a:ea typeface="Cambria" panose="02040503050406030204" pitchFamily="18" charset="0"/>
              </a:defRPr>
            </a:lvl1pPr>
          </a:lstStyle>
          <a:p>
            <a:pPr algn="r"/>
            <a:r>
              <a:rPr lang="es-MX" altLang="es-MX" dirty="0">
                <a:solidFill>
                  <a:schemeClr val="tx1"/>
                </a:solidFill>
              </a:rPr>
              <a:t>Responsable de la operación y funcionamiento.</a:t>
            </a:r>
            <a:endParaRPr lang="es-MX" dirty="0">
              <a:solidFill>
                <a:schemeClr val="tx1"/>
              </a:solidFill>
            </a:endParaRPr>
          </a:p>
        </p:txBody>
      </p:sp>
      <p:sp>
        <p:nvSpPr>
          <p:cNvPr id="8" name="CuadroTexto 7">
            <a:extLst>
              <a:ext uri="{FF2B5EF4-FFF2-40B4-BE49-F238E27FC236}">
                <a16:creationId xmlns:a16="http://schemas.microsoft.com/office/drawing/2014/main" id="{43BC2D1B-6953-862C-C02D-F3191DABF747}"/>
              </a:ext>
            </a:extLst>
          </p:cNvPr>
          <p:cNvSpPr txBox="1"/>
          <p:nvPr/>
        </p:nvSpPr>
        <p:spPr>
          <a:xfrm>
            <a:off x="3661898" y="4707929"/>
            <a:ext cx="4582510" cy="369332"/>
          </a:xfrm>
          <a:prstGeom prst="rect">
            <a:avLst/>
          </a:prstGeom>
          <a:noFill/>
        </p:spPr>
        <p:txBody>
          <a:bodyPr wrap="square">
            <a:spAutoFit/>
          </a:bodyPr>
          <a:lstStyle>
            <a:defPPr>
              <a:defRPr lang="es-ES"/>
            </a:defPPr>
            <a:lvl1pPr algn="just" fontAlgn="auto">
              <a:defRPr>
                <a:solidFill>
                  <a:srgbClr val="35199D"/>
                </a:solidFill>
                <a:effectLst>
                  <a:outerShdw blurRad="38100" dist="38100" dir="2700000" algn="tl">
                    <a:srgbClr val="000000">
                      <a:alpha val="43137"/>
                    </a:srgbClr>
                  </a:outerShdw>
                </a:effectLst>
                <a:latin typeface="Constantia" panose="02030602050306030303" pitchFamily="18" charset="0"/>
                <a:ea typeface="Cambria" panose="02040503050406030204" pitchFamily="18" charset="0"/>
              </a:defRPr>
            </a:lvl1pPr>
          </a:lstStyle>
          <a:p>
            <a:pPr algn="r"/>
            <a:r>
              <a:rPr lang="es-MX" altLang="es-MX" dirty="0">
                <a:solidFill>
                  <a:srgbClr val="CD25B9"/>
                </a:solidFill>
              </a:rPr>
              <a:t>Servicio de mantenimiento.</a:t>
            </a:r>
          </a:p>
        </p:txBody>
      </p:sp>
      <p:sp>
        <p:nvSpPr>
          <p:cNvPr id="10" name="CuadroTexto 9">
            <a:extLst>
              <a:ext uri="{FF2B5EF4-FFF2-40B4-BE49-F238E27FC236}">
                <a16:creationId xmlns:a16="http://schemas.microsoft.com/office/drawing/2014/main" id="{8E0FC3DA-D493-6C18-D687-94B015482BD6}"/>
              </a:ext>
            </a:extLst>
          </p:cNvPr>
          <p:cNvSpPr txBox="1"/>
          <p:nvPr/>
        </p:nvSpPr>
        <p:spPr>
          <a:xfrm>
            <a:off x="1907704" y="5258154"/>
            <a:ext cx="6860245" cy="369332"/>
          </a:xfrm>
          <a:prstGeom prst="rect">
            <a:avLst/>
          </a:prstGeom>
          <a:noFill/>
        </p:spPr>
        <p:txBody>
          <a:bodyPr wrap="square">
            <a:spAutoFit/>
          </a:bodyPr>
          <a:lstStyle>
            <a:defPPr>
              <a:defRPr lang="es-ES"/>
            </a:defPPr>
            <a:lvl1pPr algn="just" fontAlgn="auto">
              <a:defRPr>
                <a:effectLst>
                  <a:outerShdw blurRad="38100" dist="38100" dir="2700000" algn="tl">
                    <a:srgbClr val="000000">
                      <a:alpha val="43137"/>
                    </a:srgbClr>
                  </a:outerShdw>
                </a:effectLst>
                <a:latin typeface="Constantia" panose="02030602050306030303" pitchFamily="18" charset="0"/>
                <a:ea typeface="Cambria" panose="02040503050406030204" pitchFamily="18" charset="0"/>
              </a:defRPr>
            </a:lvl1pPr>
          </a:lstStyle>
          <a:p>
            <a:pPr algn="r"/>
            <a:r>
              <a:rPr lang="es-MX" altLang="es-MX" dirty="0">
                <a:solidFill>
                  <a:schemeClr val="accent5">
                    <a:lumMod val="75000"/>
                  </a:schemeClr>
                </a:solidFill>
              </a:rPr>
              <a:t>Asesor especializado en seguridad radiológica.</a:t>
            </a:r>
          </a:p>
        </p:txBody>
      </p:sp>
    </p:spTree>
  </p:cSld>
  <p:clrMapOvr>
    <a:overrideClrMapping bg1="lt1" tx1="dk1" bg2="lt2" tx2="dk2" accent1="accent1" accent2="accent2" accent3="accent3" accent4="accent4" accent5="accent5" accent6="accent6" hlink="hlink" folHlink="folHlink"/>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36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7" grpId="0"/>
      <p:bldP spid="3" grpId="0"/>
      <p:bldP spid="5"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E08A1-FEAA-4F21-96E4-5A57CFAABBE2}"/>
              </a:ext>
            </a:extLst>
          </p:cNvPr>
          <p:cNvSpPr>
            <a:spLocks noGrp="1"/>
          </p:cNvSpPr>
          <p:nvPr>
            <p:ph type="title"/>
          </p:nvPr>
        </p:nvSpPr>
        <p:spPr>
          <a:xfrm>
            <a:off x="2269009" y="3612253"/>
            <a:ext cx="4735727" cy="891540"/>
          </a:xfrm>
        </p:spPr>
        <p:txBody>
          <a:bodyPr rtlCol="0">
            <a:normAutofit/>
          </a:bodyPr>
          <a:lstStyle/>
          <a:p>
            <a:pPr rtl="0"/>
            <a:r>
              <a:rPr lang="es-ES" b="1" dirty="0"/>
              <a:t>¿Titular?</a:t>
            </a:r>
          </a:p>
        </p:txBody>
      </p:sp>
      <p:pic>
        <p:nvPicPr>
          <p:cNvPr id="9" name="Picture 11" descr="Tienes preguntas para los Ministros? | Urna de Cristal">
            <a:extLst>
              <a:ext uri="{FF2B5EF4-FFF2-40B4-BE49-F238E27FC236}">
                <a16:creationId xmlns:a16="http://schemas.microsoft.com/office/drawing/2014/main" id="{DBC1D390-AA9F-4C14-BC07-207C822E0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743591"/>
            <a:ext cx="4738961" cy="150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83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A6779CD-0D42-08DB-C847-8156BC6128EC}"/>
              </a:ext>
            </a:extLst>
          </p:cNvPr>
          <p:cNvSpPr txBox="1"/>
          <p:nvPr/>
        </p:nvSpPr>
        <p:spPr>
          <a:xfrm>
            <a:off x="248274" y="1361142"/>
            <a:ext cx="3360865" cy="830997"/>
          </a:xfrm>
          <a:prstGeom prst="rect">
            <a:avLst/>
          </a:prstGeom>
          <a:solidFill>
            <a:srgbClr val="F08B38"/>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a:defRPr spc="300">
                <a:solidFill>
                  <a:schemeClr val="bg1"/>
                </a:solidFill>
                <a:latin typeface="Tw Cen MT" panose="020B0602020104020603" pitchFamily="34" charset="0"/>
              </a:defRPr>
            </a:lvl1pPr>
          </a:lstStyle>
          <a:p>
            <a:r>
              <a:rPr lang="es-MX" dirty="0"/>
              <a:t>Implementar un programa de vigilancia radiológica.</a:t>
            </a:r>
          </a:p>
        </p:txBody>
      </p:sp>
      <p:grpSp>
        <p:nvGrpSpPr>
          <p:cNvPr id="16" name="Grupo 15">
            <a:extLst>
              <a:ext uri="{FF2B5EF4-FFF2-40B4-BE49-F238E27FC236}">
                <a16:creationId xmlns:a16="http://schemas.microsoft.com/office/drawing/2014/main" id="{D436BEF9-A1D7-85F9-B8F7-52D9BB574944}"/>
              </a:ext>
            </a:extLst>
          </p:cNvPr>
          <p:cNvGrpSpPr/>
          <p:nvPr/>
        </p:nvGrpSpPr>
        <p:grpSpPr>
          <a:xfrm>
            <a:off x="377503" y="3000498"/>
            <a:ext cx="2885872" cy="2326148"/>
            <a:chOff x="68560" y="2367278"/>
            <a:chExt cx="2885872" cy="2326148"/>
          </a:xfrm>
        </p:grpSpPr>
        <p:pic>
          <p:nvPicPr>
            <p:cNvPr id="11" name="7 Imagen" descr="A11.jpg">
              <a:extLst>
                <a:ext uri="{FF2B5EF4-FFF2-40B4-BE49-F238E27FC236}">
                  <a16:creationId xmlns:a16="http://schemas.microsoft.com/office/drawing/2014/main" id="{734446D6-9634-8931-BBE3-5791714D93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96952"/>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3 Imagen" descr="GUANTES copiar.jpg">
              <a:extLst>
                <a:ext uri="{FF2B5EF4-FFF2-40B4-BE49-F238E27FC236}">
                  <a16:creationId xmlns:a16="http://schemas.microsoft.com/office/drawing/2014/main" id="{21991C52-1E1B-4D8F-FC58-C7CD087C34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7632" y="2394804"/>
              <a:ext cx="1066800" cy="8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5 Imagen" descr="COLLARIN.jpg">
              <a:extLst>
                <a:ext uri="{FF2B5EF4-FFF2-40B4-BE49-F238E27FC236}">
                  <a16:creationId xmlns:a16="http://schemas.microsoft.com/office/drawing/2014/main" id="{A34C2604-7E5D-499D-059B-813D1007EF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60" y="3681305"/>
              <a:ext cx="1169988" cy="101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6 Imagen" descr="IMG_1702.JPG">
              <a:extLst>
                <a:ext uri="{FF2B5EF4-FFF2-40B4-BE49-F238E27FC236}">
                  <a16:creationId xmlns:a16="http://schemas.microsoft.com/office/drawing/2014/main" id="{EE219ED9-C73D-DD49-C908-2B81EB4324D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8500" y="3620559"/>
              <a:ext cx="1025932" cy="8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4 Imagen" descr="IMG_1699.JPG">
              <a:extLst>
                <a:ext uri="{FF2B5EF4-FFF2-40B4-BE49-F238E27FC236}">
                  <a16:creationId xmlns:a16="http://schemas.microsoft.com/office/drawing/2014/main" id="{801FB096-74E1-54E2-84CA-3B0465EC1FA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4191" y="2367278"/>
              <a:ext cx="939355" cy="93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Imagen 11">
            <a:extLst>
              <a:ext uri="{FF2B5EF4-FFF2-40B4-BE49-F238E27FC236}">
                <a16:creationId xmlns:a16="http://schemas.microsoft.com/office/drawing/2014/main" id="{F5B9A686-2303-14AE-AEEC-B09F0F3B0868}"/>
              </a:ext>
            </a:extLst>
          </p:cNvPr>
          <p:cNvPicPr>
            <a:picLocks noChangeAspect="1"/>
          </p:cNvPicPr>
          <p:nvPr/>
        </p:nvPicPr>
        <p:blipFill>
          <a:blip r:embed="rId7"/>
          <a:stretch>
            <a:fillRect/>
          </a:stretch>
        </p:blipFill>
        <p:spPr>
          <a:xfrm>
            <a:off x="6444208" y="845298"/>
            <a:ext cx="1740788" cy="1435280"/>
          </a:xfrm>
          <a:prstGeom prst="rect">
            <a:avLst/>
          </a:prstGeom>
        </p:spPr>
      </p:pic>
      <p:pic>
        <p:nvPicPr>
          <p:cNvPr id="13" name="Imagen 12">
            <a:extLst>
              <a:ext uri="{FF2B5EF4-FFF2-40B4-BE49-F238E27FC236}">
                <a16:creationId xmlns:a16="http://schemas.microsoft.com/office/drawing/2014/main" id="{EA788F52-B5AC-3D22-A58D-05248384C1B5}"/>
              </a:ext>
            </a:extLst>
          </p:cNvPr>
          <p:cNvPicPr>
            <a:picLocks noChangeAspect="1"/>
          </p:cNvPicPr>
          <p:nvPr/>
        </p:nvPicPr>
        <p:blipFill>
          <a:blip r:embed="rId8"/>
          <a:stretch>
            <a:fillRect/>
          </a:stretch>
        </p:blipFill>
        <p:spPr>
          <a:xfrm rot="16200000">
            <a:off x="3886944" y="854647"/>
            <a:ext cx="1370112" cy="1843986"/>
          </a:xfrm>
          <a:prstGeom prst="rect">
            <a:avLst/>
          </a:prstGeom>
          <a:ln>
            <a:noFill/>
          </a:ln>
          <a:effectLst>
            <a:softEdge rad="112500"/>
          </a:effectLst>
        </p:spPr>
      </p:pic>
      <p:sp>
        <p:nvSpPr>
          <p:cNvPr id="15" name="CuadroTexto 14">
            <a:extLst>
              <a:ext uri="{FF2B5EF4-FFF2-40B4-BE49-F238E27FC236}">
                <a16:creationId xmlns:a16="http://schemas.microsoft.com/office/drawing/2014/main" id="{90EE855B-B3DF-D873-9217-1060F6697581}"/>
              </a:ext>
            </a:extLst>
          </p:cNvPr>
          <p:cNvSpPr txBox="1"/>
          <p:nvPr/>
        </p:nvSpPr>
        <p:spPr>
          <a:xfrm>
            <a:off x="4058876" y="3508846"/>
            <a:ext cx="2927769" cy="1200329"/>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defPPr>
              <a:defRPr lang="en-US"/>
            </a:defPPr>
            <a:lvl1pPr algn="ctr">
              <a:defRPr spc="300">
                <a:solidFill>
                  <a:schemeClr val="bg1"/>
                </a:solidFill>
                <a:latin typeface="Tw Cen MT" panose="020B0602020104020603" pitchFamily="34" charset="0"/>
              </a:defRPr>
            </a:lvl1pPr>
          </a:lstStyle>
          <a:p>
            <a:r>
              <a:rPr lang="es-MX" dirty="0"/>
              <a:t>Diseño y construcción del área de radiología.</a:t>
            </a:r>
          </a:p>
        </p:txBody>
      </p:sp>
      <p:sp>
        <p:nvSpPr>
          <p:cNvPr id="17" name="CuadroTexto 16">
            <a:extLst>
              <a:ext uri="{FF2B5EF4-FFF2-40B4-BE49-F238E27FC236}">
                <a16:creationId xmlns:a16="http://schemas.microsoft.com/office/drawing/2014/main" id="{59FA0BA1-AFDE-740D-C52B-59CDC33D5867}"/>
              </a:ext>
            </a:extLst>
          </p:cNvPr>
          <p:cNvSpPr txBox="1"/>
          <p:nvPr/>
        </p:nvSpPr>
        <p:spPr>
          <a:xfrm>
            <a:off x="377503" y="5475772"/>
            <a:ext cx="3360865" cy="830997"/>
          </a:xfrm>
          <a:prstGeom prst="rect">
            <a:avLst/>
          </a:prstGeom>
          <a:solidFill>
            <a:srgbClr val="00B050"/>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a:defRPr spc="300">
                <a:solidFill>
                  <a:schemeClr val="bg1"/>
                </a:solidFill>
                <a:latin typeface="Tw Cen MT" panose="020B0602020104020603"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s-MX" dirty="0"/>
              <a:t>Adquisición de accesorios y dispositivos</a:t>
            </a:r>
          </a:p>
        </p:txBody>
      </p:sp>
      <p:sp>
        <p:nvSpPr>
          <p:cNvPr id="19" name="CuadroTexto 18">
            <a:extLst>
              <a:ext uri="{FF2B5EF4-FFF2-40B4-BE49-F238E27FC236}">
                <a16:creationId xmlns:a16="http://schemas.microsoft.com/office/drawing/2014/main" id="{F0D51BDB-2E54-23EB-77F8-D547CCBCDA12}"/>
              </a:ext>
            </a:extLst>
          </p:cNvPr>
          <p:cNvSpPr txBox="1"/>
          <p:nvPr/>
        </p:nvSpPr>
        <p:spPr>
          <a:xfrm>
            <a:off x="5369050" y="353853"/>
            <a:ext cx="3360865"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innerShdw blurRad="63500" dist="50800">
              <a:prstClr val="black">
                <a:alpha val="50000"/>
              </a:prstClr>
            </a:innerShdw>
          </a:effectLst>
        </p:spPr>
        <p:style>
          <a:lnRef idx="0">
            <a:scrgbClr r="0" g="0" b="0"/>
          </a:lnRef>
          <a:fillRef idx="0">
            <a:scrgbClr r="0" g="0" b="0"/>
          </a:fillRef>
          <a:effectRef idx="0">
            <a:scrgbClr r="0" g="0" b="0"/>
          </a:effectRef>
          <a:fontRef idx="minor">
            <a:schemeClr val="lt1"/>
          </a:fontRef>
        </p:style>
        <p:txBody>
          <a:bodyPr wrap="square">
            <a:spAutoFit/>
          </a:bodyPr>
          <a:lstStyle>
            <a:defPPr>
              <a:defRPr lang="es-ES"/>
            </a:defPPr>
            <a:lvl1pPr>
              <a:defRPr>
                <a:solidFill>
                  <a:schemeClr val="tx1">
                    <a:lumMod val="75000"/>
                    <a:lumOff val="25000"/>
                  </a:schemeClr>
                </a:solidFill>
                <a:latin typeface="Tw Cen MT" panose="020B0602020104020603" pitchFamily="34" charset="0"/>
              </a:defRPr>
            </a:lvl1pPr>
          </a:lstStyle>
          <a:p>
            <a:pPr algn="ctr"/>
            <a:r>
              <a:rPr lang="es-MX" spc="300" dirty="0">
                <a:solidFill>
                  <a:schemeClr val="bg1"/>
                </a:solidFill>
              </a:rPr>
              <a:t>Capacitación continua.</a:t>
            </a:r>
          </a:p>
        </p:txBody>
      </p:sp>
      <p:grpSp>
        <p:nvGrpSpPr>
          <p:cNvPr id="21" name="Grupo 20">
            <a:extLst>
              <a:ext uri="{FF2B5EF4-FFF2-40B4-BE49-F238E27FC236}">
                <a16:creationId xmlns:a16="http://schemas.microsoft.com/office/drawing/2014/main" id="{E9F66B0B-C70C-8E01-1DD9-62D4FC3702D3}"/>
              </a:ext>
            </a:extLst>
          </p:cNvPr>
          <p:cNvGrpSpPr/>
          <p:nvPr/>
        </p:nvGrpSpPr>
        <p:grpSpPr>
          <a:xfrm>
            <a:off x="6206110" y="3373887"/>
            <a:ext cx="2850294" cy="3130260"/>
            <a:chOff x="6206110" y="3373887"/>
            <a:chExt cx="2850294" cy="3130260"/>
          </a:xfrm>
        </p:grpSpPr>
        <p:pic>
          <p:nvPicPr>
            <p:cNvPr id="14" name="Imagen 13">
              <a:extLst>
                <a:ext uri="{FF2B5EF4-FFF2-40B4-BE49-F238E27FC236}">
                  <a16:creationId xmlns:a16="http://schemas.microsoft.com/office/drawing/2014/main" id="{2BFA4A62-E0FB-FD8A-184D-318A1D3500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77970" y="3373887"/>
              <a:ext cx="1619672" cy="1275606"/>
            </a:xfrm>
            <a:prstGeom prst="rect">
              <a:avLst/>
            </a:prstGeom>
          </p:spPr>
        </p:pic>
        <p:pic>
          <p:nvPicPr>
            <p:cNvPr id="18" name="Imagen 17">
              <a:extLst>
                <a:ext uri="{FF2B5EF4-FFF2-40B4-BE49-F238E27FC236}">
                  <a16:creationId xmlns:a16="http://schemas.microsoft.com/office/drawing/2014/main" id="{E6BD6D81-7CA0-6DB0-C758-1D9814D261BC}"/>
                </a:ext>
              </a:extLst>
            </p:cNvPr>
            <p:cNvPicPr>
              <a:picLocks noChangeAspect="1"/>
            </p:cNvPicPr>
            <p:nvPr/>
          </p:nvPicPr>
          <p:blipFill>
            <a:blip r:embed="rId10"/>
            <a:stretch>
              <a:fillRect/>
            </a:stretch>
          </p:blipFill>
          <p:spPr>
            <a:xfrm>
              <a:off x="6206110" y="4523834"/>
              <a:ext cx="1564159" cy="1371318"/>
            </a:xfrm>
            <a:prstGeom prst="rect">
              <a:avLst/>
            </a:prstGeom>
          </p:spPr>
        </p:pic>
        <p:pic>
          <p:nvPicPr>
            <p:cNvPr id="20" name="Picture 4" descr="Resultado de imagen para EQUIPOS DE RAYOS X">
              <a:extLst>
                <a:ext uri="{FF2B5EF4-FFF2-40B4-BE49-F238E27FC236}">
                  <a16:creationId xmlns:a16="http://schemas.microsoft.com/office/drawing/2014/main" id="{BEF1452B-AE84-9A82-7895-949B99F37F8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17244" y="5372968"/>
              <a:ext cx="1439160" cy="11311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558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E08A1-FEAA-4F21-96E4-5A57CFAABBE2}"/>
              </a:ext>
            </a:extLst>
          </p:cNvPr>
          <p:cNvSpPr>
            <a:spLocks noGrp="1"/>
          </p:cNvSpPr>
          <p:nvPr>
            <p:ph type="title"/>
          </p:nvPr>
        </p:nvSpPr>
        <p:spPr>
          <a:xfrm>
            <a:off x="2269009" y="3612253"/>
            <a:ext cx="4735727" cy="891540"/>
          </a:xfrm>
        </p:spPr>
        <p:txBody>
          <a:bodyPr rtlCol="0">
            <a:normAutofit fontScale="90000"/>
          </a:bodyPr>
          <a:lstStyle/>
          <a:p>
            <a:pPr rtl="0"/>
            <a:r>
              <a:rPr lang="es-ES" b="1" dirty="0"/>
              <a:t>¿Responsable de la Operación y Funcionamiento?</a:t>
            </a:r>
          </a:p>
        </p:txBody>
      </p:sp>
      <p:pic>
        <p:nvPicPr>
          <p:cNvPr id="9" name="Picture 11" descr="Tienes preguntas para los Ministros? | Urna de Cristal">
            <a:extLst>
              <a:ext uri="{FF2B5EF4-FFF2-40B4-BE49-F238E27FC236}">
                <a16:creationId xmlns:a16="http://schemas.microsoft.com/office/drawing/2014/main" id="{DBC1D390-AA9F-4C14-BC07-207C822E0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743591"/>
            <a:ext cx="4738961" cy="150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613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85C69-71D5-4F37-982B-3059FFA14B9C}"/>
              </a:ext>
            </a:extLst>
          </p:cNvPr>
          <p:cNvSpPr>
            <a:spLocks noGrp="1"/>
          </p:cNvSpPr>
          <p:nvPr>
            <p:ph type="title"/>
          </p:nvPr>
        </p:nvSpPr>
        <p:spPr>
          <a:xfrm>
            <a:off x="801223" y="620688"/>
            <a:ext cx="5915025" cy="994172"/>
          </a:xfrm>
        </p:spPr>
        <p:txBody>
          <a:bodyPr/>
          <a:lstStyle/>
          <a:p>
            <a:r>
              <a:rPr lang="es-MX" b="1" spc="225" dirty="0">
                <a:solidFill>
                  <a:srgbClr val="7030A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PRINCIPIOS BÁSICOS</a:t>
            </a:r>
          </a:p>
        </p:txBody>
      </p:sp>
      <p:sp>
        <p:nvSpPr>
          <p:cNvPr id="14" name="2 Marcador de contenido">
            <a:extLst>
              <a:ext uri="{FF2B5EF4-FFF2-40B4-BE49-F238E27FC236}">
                <a16:creationId xmlns:a16="http://schemas.microsoft.com/office/drawing/2014/main" id="{C30DAB69-53EE-4DCE-94E3-E4AA1C406648}"/>
              </a:ext>
            </a:extLst>
          </p:cNvPr>
          <p:cNvSpPr>
            <a:spLocks noGrp="1"/>
          </p:cNvSpPr>
          <p:nvPr>
            <p:ph idx="1"/>
          </p:nvPr>
        </p:nvSpPr>
        <p:spPr>
          <a:xfrm>
            <a:off x="976890" y="1905902"/>
            <a:ext cx="2781845" cy="417444"/>
          </a:xfrm>
        </p:spPr>
        <p:txBody>
          <a:bodyPr vert="horz" wrap="square" lIns="51435" tIns="25718" rIns="51435" bIns="25718" numCol="1" rtlCol="0" anchor="ctr" anchorCtr="0" compatLnSpc="1">
            <a:prstTxWarp prst="textNoShape">
              <a:avLst/>
            </a:prstTxWarp>
            <a:normAutofit/>
          </a:bodyPr>
          <a:lstStyle/>
          <a:p>
            <a:pPr algn="just"/>
            <a:r>
              <a:rPr lang="es-MX" sz="1800" b="1" i="1" spc="450" dirty="0">
                <a:solidFill>
                  <a:schemeClr val="accent4"/>
                </a:solidFill>
                <a:latin typeface="Cambria Math" panose="02040503050406030204" pitchFamily="18" charset="0"/>
                <a:ea typeface="Cambria Math" panose="02040503050406030204" pitchFamily="18" charset="0"/>
              </a:rPr>
              <a:t> </a:t>
            </a:r>
            <a:r>
              <a:rPr lang="es-MX" sz="1800" b="1" i="1" kern="1800" spc="450" dirty="0">
                <a:solidFill>
                  <a:schemeClr val="accent4"/>
                </a:solidFill>
                <a:latin typeface="Cambria Math" panose="02040503050406030204" pitchFamily="18" charset="0"/>
                <a:ea typeface="Cambria Math" panose="02040503050406030204" pitchFamily="18" charset="0"/>
              </a:rPr>
              <a:t>JUSTIFICACIÓN</a:t>
            </a:r>
          </a:p>
        </p:txBody>
      </p:sp>
      <p:cxnSp>
        <p:nvCxnSpPr>
          <p:cNvPr id="9" name="Conector recto 8">
            <a:extLst>
              <a:ext uri="{FF2B5EF4-FFF2-40B4-BE49-F238E27FC236}">
                <a16:creationId xmlns:a16="http://schemas.microsoft.com/office/drawing/2014/main" id="{B35971E3-44AC-49D5-B059-C02AD769C235}"/>
              </a:ext>
            </a:extLst>
          </p:cNvPr>
          <p:cNvCxnSpPr>
            <a:cxnSpLocks/>
          </p:cNvCxnSpPr>
          <p:nvPr/>
        </p:nvCxnSpPr>
        <p:spPr>
          <a:xfrm>
            <a:off x="801224" y="1309480"/>
            <a:ext cx="4479721" cy="0"/>
          </a:xfrm>
          <a:prstGeom prst="line">
            <a:avLst/>
          </a:prstGeom>
          <a:ln w="38100"/>
        </p:spPr>
        <p:style>
          <a:lnRef idx="3">
            <a:schemeClr val="accent6"/>
          </a:lnRef>
          <a:fillRef idx="0">
            <a:schemeClr val="accent6"/>
          </a:fillRef>
          <a:effectRef idx="2">
            <a:schemeClr val="accent6"/>
          </a:effectRef>
          <a:fontRef idx="minor">
            <a:schemeClr val="tx1"/>
          </a:fontRef>
        </p:style>
      </p:cxnSp>
      <p:sp>
        <p:nvSpPr>
          <p:cNvPr id="16" name="CuadroTexto 15">
            <a:extLst>
              <a:ext uri="{FF2B5EF4-FFF2-40B4-BE49-F238E27FC236}">
                <a16:creationId xmlns:a16="http://schemas.microsoft.com/office/drawing/2014/main" id="{74BD7821-197F-4E6E-B32A-8A5C4740CF52}"/>
              </a:ext>
            </a:extLst>
          </p:cNvPr>
          <p:cNvSpPr txBox="1"/>
          <p:nvPr/>
        </p:nvSpPr>
        <p:spPr>
          <a:xfrm>
            <a:off x="1990273" y="3068914"/>
            <a:ext cx="2926144" cy="369332"/>
          </a:xfrm>
          <a:prstGeom prst="rect">
            <a:avLst/>
          </a:prstGeom>
          <a:noFill/>
        </p:spPr>
        <p:txBody>
          <a:bodyPr wrap="square">
            <a:spAutoFit/>
          </a:bodyPr>
          <a:lstStyle/>
          <a:p>
            <a:pPr marL="257175" indent="-257175" algn="just">
              <a:buFont typeface="Arial" panose="020B0604020202020204" pitchFamily="34" charset="0"/>
              <a:buChar char="•"/>
            </a:pPr>
            <a:r>
              <a:rPr lang="es-MX" sz="1800" b="1" i="1" spc="450" dirty="0">
                <a:solidFill>
                  <a:schemeClr val="accent2">
                    <a:lumMod val="75000"/>
                  </a:schemeClr>
                </a:solidFill>
                <a:latin typeface="Cambria Math" panose="02040503050406030204" pitchFamily="18" charset="0"/>
                <a:ea typeface="Cambria Math" panose="02040503050406030204" pitchFamily="18" charset="0"/>
              </a:rPr>
              <a:t>OPTIMIZACIÓN</a:t>
            </a:r>
          </a:p>
        </p:txBody>
      </p:sp>
      <p:sp>
        <p:nvSpPr>
          <p:cNvPr id="3" name="CuadroTexto 2">
            <a:extLst>
              <a:ext uri="{FF2B5EF4-FFF2-40B4-BE49-F238E27FC236}">
                <a16:creationId xmlns:a16="http://schemas.microsoft.com/office/drawing/2014/main" id="{D390C3F7-D7FC-4E45-A0E7-37EFFB4DC230}"/>
              </a:ext>
            </a:extLst>
          </p:cNvPr>
          <p:cNvSpPr txBox="1"/>
          <p:nvPr/>
        </p:nvSpPr>
        <p:spPr>
          <a:xfrm>
            <a:off x="3116978" y="4160729"/>
            <a:ext cx="3700366" cy="369332"/>
          </a:xfrm>
          <a:prstGeom prst="rect">
            <a:avLst/>
          </a:prstGeom>
          <a:noFill/>
        </p:spPr>
        <p:txBody>
          <a:bodyPr wrap="square">
            <a:spAutoFit/>
          </a:bodyPr>
          <a:lstStyle/>
          <a:p>
            <a:pPr marL="257175" indent="-257175" algn="just">
              <a:buFont typeface="Arial" panose="020B0604020202020204" pitchFamily="34" charset="0"/>
              <a:buChar char="•"/>
            </a:pPr>
            <a:r>
              <a:rPr lang="es-MX" sz="1800" b="1" i="1" spc="450" dirty="0">
                <a:solidFill>
                  <a:srgbClr val="0CA9CE"/>
                </a:solidFill>
                <a:latin typeface="Cambria Math" panose="02040503050406030204" pitchFamily="18" charset="0"/>
                <a:ea typeface="Cambria Math" panose="02040503050406030204" pitchFamily="18" charset="0"/>
              </a:rPr>
              <a:t>LIMITACIÓN DE DOSIS</a:t>
            </a:r>
          </a:p>
        </p:txBody>
      </p:sp>
      <p:pic>
        <p:nvPicPr>
          <p:cNvPr id="8" name="Picture 3" descr="SCRUM: ¿POR QUÉ JUSTIFICAR UN PROYECTO?">
            <a:extLst>
              <a:ext uri="{FF2B5EF4-FFF2-40B4-BE49-F238E27FC236}">
                <a16:creationId xmlns:a16="http://schemas.microsoft.com/office/drawing/2014/main" id="{06C29D92-633C-4192-A3D6-D22124BEED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8735" y="1708562"/>
            <a:ext cx="1082213" cy="692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l Cuerpo Del Niño Entero De La Radiografía De La Película Imagen de  archivo - Imagen de película, radiografía: 46691259">
            <a:extLst>
              <a:ext uri="{FF2B5EF4-FFF2-40B4-BE49-F238E27FC236}">
                <a16:creationId xmlns:a16="http://schemas.microsoft.com/office/drawing/2014/main" id="{BB7EC094-7EC3-495C-BABB-7F5461BAC3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6417" y="2765173"/>
            <a:ext cx="792760" cy="103118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CB3E1F9-1893-48F3-9C6B-E55D2A36BA99}"/>
              </a:ext>
            </a:extLst>
          </p:cNvPr>
          <p:cNvPicPr>
            <a:picLocks noChangeAspect="1"/>
          </p:cNvPicPr>
          <p:nvPr/>
        </p:nvPicPr>
        <p:blipFill>
          <a:blip r:embed="rId4"/>
          <a:stretch>
            <a:fillRect/>
          </a:stretch>
        </p:blipFill>
        <p:spPr>
          <a:xfrm>
            <a:off x="5735146" y="4565088"/>
            <a:ext cx="981102" cy="967601"/>
          </a:xfrm>
          <a:prstGeom prst="rect">
            <a:avLst/>
          </a:prstGeom>
        </p:spPr>
      </p:pic>
      <p:pic>
        <p:nvPicPr>
          <p:cNvPr id="6" name="Picture 4" descr="Resultado de imagen para EQUIPOS DE RAYOS X">
            <a:extLst>
              <a:ext uri="{FF2B5EF4-FFF2-40B4-BE49-F238E27FC236}">
                <a16:creationId xmlns:a16="http://schemas.microsoft.com/office/drawing/2014/main" id="{A2493A26-6C1C-2744-8934-E70FF0A586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594" y="4250226"/>
            <a:ext cx="2032218" cy="15973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86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9DF36-1CE2-27C6-9CF0-78FFEE22249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EC629BC-9758-2743-CF34-E46489FB5676}"/>
              </a:ext>
            </a:extLst>
          </p:cNvPr>
          <p:cNvSpPr>
            <a:spLocks noGrp="1"/>
          </p:cNvSpPr>
          <p:nvPr>
            <p:ph idx="1"/>
          </p:nvPr>
        </p:nvSpPr>
        <p:spPr/>
        <p:txBody>
          <a:bodyPr/>
          <a:lstStyle/>
          <a:p>
            <a:endParaRPr lang="es-MX"/>
          </a:p>
        </p:txBody>
      </p:sp>
      <p:pic>
        <p:nvPicPr>
          <p:cNvPr id="4" name="Picture 2" descr="Imagen relacionada">
            <a:extLst>
              <a:ext uri="{FF2B5EF4-FFF2-40B4-BE49-F238E27FC236}">
                <a16:creationId xmlns:a16="http://schemas.microsoft.com/office/drawing/2014/main" id="{96FF3DC6-E7FA-291D-7152-29EE26277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92696"/>
            <a:ext cx="9144000" cy="5100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2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D9641-586E-7EAE-6DC9-740BC8D6FFE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C79C039-B5D0-91A5-6D66-DA0E5D2BBE88}"/>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B2F2909C-B757-1CB5-814B-A9E7688D69DD}"/>
              </a:ext>
            </a:extLst>
          </p:cNvPr>
          <p:cNvPicPr>
            <a:picLocks noChangeAspect="1"/>
          </p:cNvPicPr>
          <p:nvPr/>
        </p:nvPicPr>
        <p:blipFill>
          <a:blip r:embed="rId2"/>
          <a:stretch>
            <a:fillRect/>
          </a:stretch>
        </p:blipFill>
        <p:spPr>
          <a:xfrm>
            <a:off x="431135" y="56611"/>
            <a:ext cx="8281730" cy="6824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327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91057" y="260648"/>
            <a:ext cx="6761885" cy="1200329"/>
          </a:xfrm>
          <a:prstGeom prst="rect">
            <a:avLst/>
          </a:prstGeom>
        </p:spPr>
        <p:txBody>
          <a:bodyPr wrap="square">
            <a:spAutoFit/>
          </a:bodyPr>
          <a:lstStyle/>
          <a:p>
            <a:pPr algn="ctr"/>
            <a:r>
              <a:rPr lang="es-MX" u="sng" dirty="0">
                <a:solidFill>
                  <a:srgbClr val="C00000"/>
                </a:solidFill>
              </a:rPr>
              <a:t>PRIMERAS INTERVENCIONES REGULATORIAS EN EL ÁMBITO DE LA PROTECCIÓN RADIOLÓGICA</a:t>
            </a:r>
            <a:endParaRPr lang="es-MX" sz="1800" dirty="0">
              <a:solidFill>
                <a:srgbClr val="C00000"/>
              </a:solidFill>
            </a:endParaRPr>
          </a:p>
        </p:txBody>
      </p:sp>
      <p:sp>
        <p:nvSpPr>
          <p:cNvPr id="3" name="Rectángulo 2"/>
          <p:cNvSpPr/>
          <p:nvPr/>
        </p:nvSpPr>
        <p:spPr>
          <a:xfrm>
            <a:off x="357188" y="2291738"/>
            <a:ext cx="7972425" cy="2308324"/>
          </a:xfrm>
          <a:prstGeom prst="rect">
            <a:avLst/>
          </a:prstGeom>
        </p:spPr>
        <p:txBody>
          <a:bodyPr wrap="square">
            <a:spAutoFit/>
          </a:bodyPr>
          <a:lstStyle/>
          <a:p>
            <a:pPr marL="51435" algn="just">
              <a:spcBef>
                <a:spcPts val="525"/>
              </a:spcBef>
              <a:buClr>
                <a:srgbClr val="009DD9">
                  <a:lumMod val="60000"/>
                  <a:lumOff val="40000"/>
                </a:srgbClr>
              </a:buClr>
              <a:buSzPct val="85000"/>
            </a:pPr>
            <a:r>
              <a:rPr lang="es-MX" dirty="0">
                <a:effectLst>
                  <a:outerShdw blurRad="38100" dist="38100" dir="2700000" algn="tl">
                    <a:srgbClr val="000000">
                      <a:alpha val="43137"/>
                    </a:srgbClr>
                  </a:outerShdw>
                </a:effectLst>
                <a:latin typeface="Tw Cen MT" panose="020B0602020104020603" pitchFamily="34" charset="0"/>
              </a:rPr>
              <a:t>Debido al auge que tuvo la introducción de equipos de diagnóstico médico con rayos x al país y el incremento de exposiciones a los pacientes sin medidas de seguridad, en 1984 fue creada la Ley General de Salud en 1984. A raíz de su creación se ha establecido un marco normativo y regulatorio para la práctica de la </a:t>
            </a:r>
            <a:r>
              <a:rPr lang="es-MX" dirty="0" err="1">
                <a:effectLst>
                  <a:outerShdw blurRad="38100" dist="38100" dir="2700000" algn="tl">
                    <a:srgbClr val="000000">
                      <a:alpha val="43137"/>
                    </a:srgbClr>
                  </a:outerShdw>
                </a:effectLst>
                <a:latin typeface="Tw Cen MT" panose="020B0602020104020603" pitchFamily="34" charset="0"/>
              </a:rPr>
              <a:t>imagenología</a:t>
            </a:r>
            <a:r>
              <a:rPr lang="es-MX" dirty="0">
                <a:effectLst>
                  <a:outerShdw blurRad="38100" dist="38100" dir="2700000" algn="tl">
                    <a:srgbClr val="000000">
                      <a:alpha val="43137"/>
                    </a:srgbClr>
                  </a:outerShdw>
                </a:effectLst>
                <a:latin typeface="Tw Cen MT" panose="020B0602020104020603" pitchFamily="34" charset="0"/>
              </a:rPr>
              <a:t> en nuestro país. </a:t>
            </a:r>
          </a:p>
        </p:txBody>
      </p:sp>
    </p:spTree>
    <p:extLst>
      <p:ext uri="{BB962C8B-B14F-4D97-AF65-F5344CB8AC3E}">
        <p14:creationId xmlns:p14="http://schemas.microsoft.com/office/powerpoint/2010/main" val="3311813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E08A1-FEAA-4F21-96E4-5A57CFAABBE2}"/>
              </a:ext>
            </a:extLst>
          </p:cNvPr>
          <p:cNvSpPr>
            <a:spLocks noGrp="1"/>
          </p:cNvSpPr>
          <p:nvPr>
            <p:ph type="title"/>
          </p:nvPr>
        </p:nvSpPr>
        <p:spPr>
          <a:xfrm>
            <a:off x="2204136" y="3612254"/>
            <a:ext cx="4735727" cy="891540"/>
          </a:xfrm>
        </p:spPr>
        <p:txBody>
          <a:bodyPr rtlCol="0">
            <a:normAutofit/>
          </a:bodyPr>
          <a:lstStyle/>
          <a:p>
            <a:pPr rtl="0"/>
            <a:r>
              <a:rPr lang="es-ES" b="1" dirty="0"/>
              <a:t>¿</a:t>
            </a:r>
            <a:r>
              <a:rPr lang="es-ES" b="1" dirty="0" err="1"/>
              <a:t>ManTENIMIENTO</a:t>
            </a:r>
            <a:r>
              <a:rPr lang="es-ES" b="1" dirty="0"/>
              <a:t>?</a:t>
            </a:r>
          </a:p>
        </p:txBody>
      </p:sp>
      <p:pic>
        <p:nvPicPr>
          <p:cNvPr id="9" name="Picture 11" descr="Tienes preguntas para los Ministros? | Urna de Cristal">
            <a:extLst>
              <a:ext uri="{FF2B5EF4-FFF2-40B4-BE49-F238E27FC236}">
                <a16:creationId xmlns:a16="http://schemas.microsoft.com/office/drawing/2014/main" id="{DBC1D390-AA9F-4C14-BC07-207C822E0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743591"/>
            <a:ext cx="4738961" cy="150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35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50359D9-68F0-0DA7-6C8A-45EFFE87D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9" y="2452360"/>
            <a:ext cx="1943466" cy="3455051"/>
          </a:xfrm>
          <a:prstGeom prst="rect">
            <a:avLst/>
          </a:prstGeom>
        </p:spPr>
      </p:pic>
      <p:pic>
        <p:nvPicPr>
          <p:cNvPr id="5" name="Imagen 4">
            <a:extLst>
              <a:ext uri="{FF2B5EF4-FFF2-40B4-BE49-F238E27FC236}">
                <a16:creationId xmlns:a16="http://schemas.microsoft.com/office/drawing/2014/main" id="{6C94108E-9335-DD5D-7D41-F3EA1B4A81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282741"/>
            <a:ext cx="1943466" cy="3139060"/>
          </a:xfrm>
          <a:prstGeom prst="rect">
            <a:avLst/>
          </a:prstGeom>
        </p:spPr>
      </p:pic>
      <p:pic>
        <p:nvPicPr>
          <p:cNvPr id="6" name="Imagen 5">
            <a:extLst>
              <a:ext uri="{FF2B5EF4-FFF2-40B4-BE49-F238E27FC236}">
                <a16:creationId xmlns:a16="http://schemas.microsoft.com/office/drawing/2014/main" id="{7D42733A-46B2-0719-6BA8-417D1214EA8C}"/>
              </a:ext>
            </a:extLst>
          </p:cNvPr>
          <p:cNvPicPr>
            <a:picLocks noChangeAspect="1"/>
          </p:cNvPicPr>
          <p:nvPr/>
        </p:nvPicPr>
        <p:blipFill>
          <a:blip r:embed="rId4"/>
          <a:stretch>
            <a:fillRect/>
          </a:stretch>
        </p:blipFill>
        <p:spPr>
          <a:xfrm>
            <a:off x="6372200" y="2060848"/>
            <a:ext cx="1943466" cy="3842335"/>
          </a:xfrm>
          <a:prstGeom prst="rect">
            <a:avLst/>
          </a:prstGeom>
        </p:spPr>
      </p:pic>
    </p:spTree>
    <p:extLst>
      <p:ext uri="{BB962C8B-B14F-4D97-AF65-F5344CB8AC3E}">
        <p14:creationId xmlns:p14="http://schemas.microsoft.com/office/powerpoint/2010/main" val="3121770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E08A1-FEAA-4F21-96E4-5A57CFAABBE2}"/>
              </a:ext>
            </a:extLst>
          </p:cNvPr>
          <p:cNvSpPr>
            <a:spLocks noGrp="1"/>
          </p:cNvSpPr>
          <p:nvPr>
            <p:ph type="title"/>
          </p:nvPr>
        </p:nvSpPr>
        <p:spPr>
          <a:xfrm>
            <a:off x="2204136" y="3612254"/>
            <a:ext cx="4735727" cy="891540"/>
          </a:xfrm>
        </p:spPr>
        <p:txBody>
          <a:bodyPr rtlCol="0">
            <a:normAutofit/>
          </a:bodyPr>
          <a:lstStyle/>
          <a:p>
            <a:pPr rtl="0"/>
            <a:r>
              <a:rPr lang="es-ES" b="1" dirty="0"/>
              <a:t>¿técnico radiólogo?</a:t>
            </a:r>
          </a:p>
        </p:txBody>
      </p:sp>
      <p:pic>
        <p:nvPicPr>
          <p:cNvPr id="9" name="Picture 11" descr="Tienes preguntas para los Ministros? | Urna de Cristal">
            <a:extLst>
              <a:ext uri="{FF2B5EF4-FFF2-40B4-BE49-F238E27FC236}">
                <a16:creationId xmlns:a16="http://schemas.microsoft.com/office/drawing/2014/main" id="{DBC1D390-AA9F-4C14-BC07-207C822E0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743591"/>
            <a:ext cx="4738961" cy="150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6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F61E8C0-E0B6-B974-D706-DBD73AB44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977" y="3914409"/>
            <a:ext cx="2657023" cy="1701689"/>
          </a:xfrm>
          <a:prstGeom prst="rect">
            <a:avLst/>
          </a:prstGeom>
        </p:spPr>
      </p:pic>
      <p:sp>
        <p:nvSpPr>
          <p:cNvPr id="6" name="CuadroTexto 5">
            <a:extLst>
              <a:ext uri="{FF2B5EF4-FFF2-40B4-BE49-F238E27FC236}">
                <a16:creationId xmlns:a16="http://schemas.microsoft.com/office/drawing/2014/main" id="{4A6779CD-0D42-08DB-C847-8156BC6128EC}"/>
              </a:ext>
            </a:extLst>
          </p:cNvPr>
          <p:cNvSpPr txBox="1"/>
          <p:nvPr/>
        </p:nvSpPr>
        <p:spPr>
          <a:xfrm>
            <a:off x="205518" y="1301744"/>
            <a:ext cx="3360865" cy="646331"/>
          </a:xfrm>
          <a:prstGeom prst="rect">
            <a:avLst/>
          </a:prstGeom>
          <a:solidFill>
            <a:srgbClr val="F08B38"/>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a:defRPr spc="300">
                <a:solidFill>
                  <a:schemeClr val="bg1"/>
                </a:solidFill>
                <a:latin typeface="Tw Cen MT" panose="020B0602020104020603" pitchFamily="34" charset="0"/>
              </a:defRPr>
            </a:lvl1pPr>
          </a:lstStyle>
          <a:p>
            <a:r>
              <a:rPr lang="es-MX" dirty="0"/>
              <a:t>Optimización de dosis a pacientes y a su persona</a:t>
            </a:r>
          </a:p>
        </p:txBody>
      </p:sp>
      <p:grpSp>
        <p:nvGrpSpPr>
          <p:cNvPr id="16" name="Grupo 15">
            <a:extLst>
              <a:ext uri="{FF2B5EF4-FFF2-40B4-BE49-F238E27FC236}">
                <a16:creationId xmlns:a16="http://schemas.microsoft.com/office/drawing/2014/main" id="{D436BEF9-A1D7-85F9-B8F7-52D9BB574944}"/>
              </a:ext>
            </a:extLst>
          </p:cNvPr>
          <p:cNvGrpSpPr/>
          <p:nvPr/>
        </p:nvGrpSpPr>
        <p:grpSpPr>
          <a:xfrm>
            <a:off x="377503" y="3000498"/>
            <a:ext cx="2885872" cy="2326148"/>
            <a:chOff x="68560" y="2367278"/>
            <a:chExt cx="2885872" cy="2326148"/>
          </a:xfrm>
        </p:grpSpPr>
        <p:pic>
          <p:nvPicPr>
            <p:cNvPr id="11" name="7 Imagen" descr="A11.jpg">
              <a:extLst>
                <a:ext uri="{FF2B5EF4-FFF2-40B4-BE49-F238E27FC236}">
                  <a16:creationId xmlns:a16="http://schemas.microsoft.com/office/drawing/2014/main" id="{734446D6-9634-8931-BBE3-5791714D93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996952"/>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3 Imagen" descr="GUANTES copiar.jpg">
              <a:extLst>
                <a:ext uri="{FF2B5EF4-FFF2-40B4-BE49-F238E27FC236}">
                  <a16:creationId xmlns:a16="http://schemas.microsoft.com/office/drawing/2014/main" id="{21991C52-1E1B-4D8F-FC58-C7CD087C34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7632" y="2394804"/>
              <a:ext cx="1066800" cy="8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5 Imagen" descr="COLLARIN.jpg">
              <a:extLst>
                <a:ext uri="{FF2B5EF4-FFF2-40B4-BE49-F238E27FC236}">
                  <a16:creationId xmlns:a16="http://schemas.microsoft.com/office/drawing/2014/main" id="{A34C2604-7E5D-499D-059B-813D1007EF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60" y="3681305"/>
              <a:ext cx="1169988" cy="101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6 Imagen" descr="IMG_1702.JPG">
              <a:extLst>
                <a:ext uri="{FF2B5EF4-FFF2-40B4-BE49-F238E27FC236}">
                  <a16:creationId xmlns:a16="http://schemas.microsoft.com/office/drawing/2014/main" id="{EE219ED9-C73D-DD49-C908-2B81EB4324D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8500" y="3620559"/>
              <a:ext cx="1025932" cy="8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4 Imagen" descr="IMG_1699.JPG">
              <a:extLst>
                <a:ext uri="{FF2B5EF4-FFF2-40B4-BE49-F238E27FC236}">
                  <a16:creationId xmlns:a16="http://schemas.microsoft.com/office/drawing/2014/main" id="{801FB096-74E1-54E2-84CA-3B0465EC1FA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4191" y="2367278"/>
              <a:ext cx="939355" cy="93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Imagen 12">
            <a:extLst>
              <a:ext uri="{FF2B5EF4-FFF2-40B4-BE49-F238E27FC236}">
                <a16:creationId xmlns:a16="http://schemas.microsoft.com/office/drawing/2014/main" id="{EA788F52-B5AC-3D22-A58D-05248384C1B5}"/>
              </a:ext>
            </a:extLst>
          </p:cNvPr>
          <p:cNvPicPr>
            <a:picLocks noChangeAspect="1"/>
          </p:cNvPicPr>
          <p:nvPr/>
        </p:nvPicPr>
        <p:blipFill>
          <a:blip r:embed="rId8"/>
          <a:stretch>
            <a:fillRect/>
          </a:stretch>
        </p:blipFill>
        <p:spPr>
          <a:xfrm rot="16200000">
            <a:off x="3915711" y="5153943"/>
            <a:ext cx="1370112" cy="1843986"/>
          </a:xfrm>
          <a:prstGeom prst="rect">
            <a:avLst/>
          </a:prstGeom>
          <a:ln>
            <a:noFill/>
          </a:ln>
          <a:effectLst>
            <a:softEdge rad="112500"/>
          </a:effectLst>
        </p:spPr>
      </p:pic>
      <p:sp>
        <p:nvSpPr>
          <p:cNvPr id="15" name="CuadroTexto 14">
            <a:extLst>
              <a:ext uri="{FF2B5EF4-FFF2-40B4-BE49-F238E27FC236}">
                <a16:creationId xmlns:a16="http://schemas.microsoft.com/office/drawing/2014/main" id="{90EE855B-B3DF-D873-9217-1060F6697581}"/>
              </a:ext>
            </a:extLst>
          </p:cNvPr>
          <p:cNvSpPr txBox="1"/>
          <p:nvPr/>
        </p:nvSpPr>
        <p:spPr>
          <a:xfrm>
            <a:off x="4058876" y="3508846"/>
            <a:ext cx="2927769" cy="646331"/>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defPPr>
              <a:defRPr lang="en-US"/>
            </a:defPPr>
            <a:lvl1pPr algn="ctr">
              <a:defRPr spc="300">
                <a:solidFill>
                  <a:schemeClr val="bg1"/>
                </a:solidFill>
                <a:latin typeface="Tw Cen MT" panose="020B0602020104020603" pitchFamily="34" charset="0"/>
              </a:defRPr>
            </a:lvl1pPr>
          </a:lstStyle>
          <a:p>
            <a:r>
              <a:rPr lang="es-MX" dirty="0"/>
              <a:t>Uso adecuado del sistema de Rayos X</a:t>
            </a:r>
          </a:p>
        </p:txBody>
      </p:sp>
      <p:sp>
        <p:nvSpPr>
          <p:cNvPr id="17" name="CuadroTexto 16">
            <a:extLst>
              <a:ext uri="{FF2B5EF4-FFF2-40B4-BE49-F238E27FC236}">
                <a16:creationId xmlns:a16="http://schemas.microsoft.com/office/drawing/2014/main" id="{59FA0BA1-AFDE-740D-C52B-59CDC33D5867}"/>
              </a:ext>
            </a:extLst>
          </p:cNvPr>
          <p:cNvSpPr txBox="1"/>
          <p:nvPr/>
        </p:nvSpPr>
        <p:spPr>
          <a:xfrm>
            <a:off x="377503" y="5475772"/>
            <a:ext cx="3360865" cy="1200329"/>
          </a:xfrm>
          <a:prstGeom prst="rect">
            <a:avLst/>
          </a:prstGeom>
          <a:solidFill>
            <a:srgbClr val="00B050"/>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a:defRPr spc="300">
                <a:solidFill>
                  <a:schemeClr val="bg1"/>
                </a:solidFill>
                <a:latin typeface="Tw Cen MT" panose="020B0602020104020603"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s-MX" dirty="0"/>
              <a:t>Uso adecuado de accesorios y dispositivos para pacientes y de manera personal</a:t>
            </a:r>
          </a:p>
        </p:txBody>
      </p:sp>
      <p:sp>
        <p:nvSpPr>
          <p:cNvPr id="19" name="CuadroTexto 18">
            <a:extLst>
              <a:ext uri="{FF2B5EF4-FFF2-40B4-BE49-F238E27FC236}">
                <a16:creationId xmlns:a16="http://schemas.microsoft.com/office/drawing/2014/main" id="{F0D51BDB-2E54-23EB-77F8-D547CCBCDA12}"/>
              </a:ext>
            </a:extLst>
          </p:cNvPr>
          <p:cNvSpPr txBox="1"/>
          <p:nvPr/>
        </p:nvSpPr>
        <p:spPr>
          <a:xfrm>
            <a:off x="5369050" y="353853"/>
            <a:ext cx="3360865"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innerShdw blurRad="63500" dist="50800">
              <a:prstClr val="black">
                <a:alpha val="50000"/>
              </a:prstClr>
            </a:innerShdw>
          </a:effectLst>
        </p:spPr>
        <p:style>
          <a:lnRef idx="0">
            <a:scrgbClr r="0" g="0" b="0"/>
          </a:lnRef>
          <a:fillRef idx="0">
            <a:scrgbClr r="0" g="0" b="0"/>
          </a:fillRef>
          <a:effectRef idx="0">
            <a:scrgbClr r="0" g="0" b="0"/>
          </a:effectRef>
          <a:fontRef idx="minor">
            <a:schemeClr val="lt1"/>
          </a:fontRef>
        </p:style>
        <p:txBody>
          <a:bodyPr wrap="square">
            <a:spAutoFit/>
          </a:bodyPr>
          <a:lstStyle>
            <a:defPPr>
              <a:defRPr lang="es-ES"/>
            </a:defPPr>
            <a:lvl1pPr>
              <a:defRPr>
                <a:solidFill>
                  <a:schemeClr val="tx1">
                    <a:lumMod val="75000"/>
                    <a:lumOff val="25000"/>
                  </a:schemeClr>
                </a:solidFill>
                <a:latin typeface="Tw Cen MT" panose="020B0602020104020603" pitchFamily="34" charset="0"/>
              </a:defRPr>
            </a:lvl1pPr>
          </a:lstStyle>
          <a:p>
            <a:pPr algn="ctr"/>
            <a:r>
              <a:rPr lang="es-MX" spc="300" dirty="0">
                <a:solidFill>
                  <a:schemeClr val="bg1"/>
                </a:solidFill>
              </a:rPr>
              <a:t>Capacitación continua.</a:t>
            </a:r>
          </a:p>
        </p:txBody>
      </p:sp>
      <p:pic>
        <p:nvPicPr>
          <p:cNvPr id="2" name="Imagen 1">
            <a:extLst>
              <a:ext uri="{FF2B5EF4-FFF2-40B4-BE49-F238E27FC236}">
                <a16:creationId xmlns:a16="http://schemas.microsoft.com/office/drawing/2014/main" id="{9BDD7406-4702-D604-D99C-0FD663F5FB1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44131" y="771038"/>
            <a:ext cx="2810701" cy="1707742"/>
          </a:xfrm>
          <a:prstGeom prst="rect">
            <a:avLst/>
          </a:prstGeom>
          <a:ln>
            <a:noFill/>
          </a:ln>
          <a:effectLst>
            <a:softEdge rad="112500"/>
          </a:effectLst>
        </p:spPr>
      </p:pic>
      <p:pic>
        <p:nvPicPr>
          <p:cNvPr id="3" name="Imagen 2">
            <a:extLst>
              <a:ext uri="{FF2B5EF4-FFF2-40B4-BE49-F238E27FC236}">
                <a16:creationId xmlns:a16="http://schemas.microsoft.com/office/drawing/2014/main" id="{A8346C9D-29B3-E859-8556-E3A1486CBDAD}"/>
              </a:ext>
            </a:extLst>
          </p:cNvPr>
          <p:cNvPicPr>
            <a:picLocks noChangeAspect="1"/>
          </p:cNvPicPr>
          <p:nvPr/>
        </p:nvPicPr>
        <p:blipFill>
          <a:blip r:embed="rId10"/>
          <a:stretch>
            <a:fillRect/>
          </a:stretch>
        </p:blipFill>
        <p:spPr>
          <a:xfrm>
            <a:off x="274682" y="-43963"/>
            <a:ext cx="1729441" cy="1425103"/>
          </a:xfrm>
          <a:prstGeom prst="rect">
            <a:avLst/>
          </a:prstGeom>
          <a:ln>
            <a:noFill/>
          </a:ln>
          <a:effectLst>
            <a:softEdge rad="112500"/>
          </a:effectLst>
        </p:spPr>
      </p:pic>
      <p:pic>
        <p:nvPicPr>
          <p:cNvPr id="5" name="Picture 2" descr="Resultado de imagen para rayos x y fluoroscopÃ­a">
            <a:extLst>
              <a:ext uri="{FF2B5EF4-FFF2-40B4-BE49-F238E27FC236}">
                <a16:creationId xmlns:a16="http://schemas.microsoft.com/office/drawing/2014/main" id="{28B35E85-3278-8CF1-32E4-49BF618DF57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85950" y="162770"/>
            <a:ext cx="1522238" cy="109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heel(1)">
                                      <p:cBhvr>
                                        <p:cTn id="26" dur="2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E08A1-FEAA-4F21-96E4-5A57CFAABBE2}"/>
              </a:ext>
            </a:extLst>
          </p:cNvPr>
          <p:cNvSpPr>
            <a:spLocks noGrp="1"/>
          </p:cNvSpPr>
          <p:nvPr>
            <p:ph type="title"/>
          </p:nvPr>
        </p:nvSpPr>
        <p:spPr>
          <a:xfrm>
            <a:off x="2204136" y="3612254"/>
            <a:ext cx="4735727" cy="891540"/>
          </a:xfrm>
        </p:spPr>
        <p:txBody>
          <a:bodyPr rtlCol="0">
            <a:normAutofit/>
          </a:bodyPr>
          <a:lstStyle/>
          <a:p>
            <a:pPr rtl="0"/>
            <a:r>
              <a:rPr lang="es-ES" b="1" dirty="0"/>
              <a:t>¿ASESOR ESPECIALIZADO?</a:t>
            </a:r>
          </a:p>
        </p:txBody>
      </p:sp>
      <p:pic>
        <p:nvPicPr>
          <p:cNvPr id="9" name="Picture 11" descr="Tienes preguntas para los Ministros? | Urna de Cristal">
            <a:extLst>
              <a:ext uri="{FF2B5EF4-FFF2-40B4-BE49-F238E27FC236}">
                <a16:creationId xmlns:a16="http://schemas.microsoft.com/office/drawing/2014/main" id="{DBC1D390-AA9F-4C14-BC07-207C822E0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743591"/>
            <a:ext cx="4738961" cy="150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69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A6779CD-0D42-08DB-C847-8156BC6128EC}"/>
              </a:ext>
            </a:extLst>
          </p:cNvPr>
          <p:cNvSpPr txBox="1"/>
          <p:nvPr/>
        </p:nvSpPr>
        <p:spPr>
          <a:xfrm>
            <a:off x="205518" y="261520"/>
            <a:ext cx="3360865" cy="646331"/>
          </a:xfrm>
          <a:prstGeom prst="rect">
            <a:avLst/>
          </a:prstGeom>
          <a:solidFill>
            <a:srgbClr val="F08B38"/>
          </a:soli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a:defRPr spc="300">
                <a:solidFill>
                  <a:schemeClr val="bg1"/>
                </a:solidFill>
                <a:latin typeface="Tw Cen MT" panose="020B0602020104020603" pitchFamily="34" charset="0"/>
              </a:defRPr>
            </a:lvl1pPr>
          </a:lstStyle>
          <a:p>
            <a:r>
              <a:rPr lang="es-MX" dirty="0"/>
              <a:t>Evaluación del área de radiología</a:t>
            </a:r>
          </a:p>
        </p:txBody>
      </p:sp>
      <p:sp>
        <p:nvSpPr>
          <p:cNvPr id="15" name="CuadroTexto 14">
            <a:extLst>
              <a:ext uri="{FF2B5EF4-FFF2-40B4-BE49-F238E27FC236}">
                <a16:creationId xmlns:a16="http://schemas.microsoft.com/office/drawing/2014/main" id="{90EE855B-B3DF-D873-9217-1060F6697581}"/>
              </a:ext>
            </a:extLst>
          </p:cNvPr>
          <p:cNvSpPr txBox="1"/>
          <p:nvPr/>
        </p:nvSpPr>
        <p:spPr>
          <a:xfrm>
            <a:off x="4058876" y="3508846"/>
            <a:ext cx="2927769" cy="1200329"/>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defPPr>
              <a:defRPr lang="en-US"/>
            </a:defPPr>
            <a:lvl1pPr algn="ctr">
              <a:defRPr spc="300">
                <a:solidFill>
                  <a:schemeClr val="bg1"/>
                </a:solidFill>
                <a:latin typeface="Tw Cen MT" panose="020B0602020104020603" pitchFamily="34" charset="0"/>
              </a:defRPr>
            </a:lvl1pPr>
          </a:lstStyle>
          <a:p>
            <a:r>
              <a:rPr lang="es-MX" dirty="0"/>
              <a:t>Asesoría en el diseño y construcción del área de radiología.</a:t>
            </a:r>
          </a:p>
        </p:txBody>
      </p:sp>
      <p:sp>
        <p:nvSpPr>
          <p:cNvPr id="17" name="CuadroTexto 16">
            <a:extLst>
              <a:ext uri="{FF2B5EF4-FFF2-40B4-BE49-F238E27FC236}">
                <a16:creationId xmlns:a16="http://schemas.microsoft.com/office/drawing/2014/main" id="{59FA0BA1-AFDE-740D-C52B-59CDC33D5867}"/>
              </a:ext>
            </a:extLst>
          </p:cNvPr>
          <p:cNvSpPr txBox="1"/>
          <p:nvPr/>
        </p:nvSpPr>
        <p:spPr>
          <a:xfrm>
            <a:off x="377503" y="5475772"/>
            <a:ext cx="3360865" cy="923330"/>
          </a:xfrm>
          <a:prstGeom prst="rect">
            <a:avLst/>
          </a:prstGeom>
          <a:solidFill>
            <a:srgbClr val="00B050"/>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a:defRPr spc="300">
                <a:solidFill>
                  <a:schemeClr val="bg1"/>
                </a:solidFill>
                <a:latin typeface="Tw Cen MT" panose="020B0602020104020603"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s-MX" dirty="0"/>
              <a:t>Asesoría para implementación de programa de garantía </a:t>
            </a:r>
          </a:p>
        </p:txBody>
      </p:sp>
      <p:sp>
        <p:nvSpPr>
          <p:cNvPr id="19" name="CuadroTexto 18">
            <a:extLst>
              <a:ext uri="{FF2B5EF4-FFF2-40B4-BE49-F238E27FC236}">
                <a16:creationId xmlns:a16="http://schemas.microsoft.com/office/drawing/2014/main" id="{F0D51BDB-2E54-23EB-77F8-D547CCBCDA12}"/>
              </a:ext>
            </a:extLst>
          </p:cNvPr>
          <p:cNvSpPr txBox="1"/>
          <p:nvPr/>
        </p:nvSpPr>
        <p:spPr>
          <a:xfrm>
            <a:off x="5369050" y="353853"/>
            <a:ext cx="3360865"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innerShdw blurRad="63500" dist="50800">
              <a:prstClr val="black">
                <a:alpha val="50000"/>
              </a:prstClr>
            </a:innerShdw>
          </a:effectLst>
        </p:spPr>
        <p:style>
          <a:lnRef idx="0">
            <a:scrgbClr r="0" g="0" b="0"/>
          </a:lnRef>
          <a:fillRef idx="0">
            <a:scrgbClr r="0" g="0" b="0"/>
          </a:fillRef>
          <a:effectRef idx="0">
            <a:scrgbClr r="0" g="0" b="0"/>
          </a:effectRef>
          <a:fontRef idx="minor">
            <a:schemeClr val="lt1"/>
          </a:fontRef>
        </p:style>
        <p:txBody>
          <a:bodyPr wrap="square">
            <a:spAutoFit/>
          </a:bodyPr>
          <a:lstStyle>
            <a:defPPr>
              <a:defRPr lang="es-ES"/>
            </a:defPPr>
            <a:lvl1pPr>
              <a:defRPr>
                <a:solidFill>
                  <a:schemeClr val="tx1">
                    <a:lumMod val="75000"/>
                    <a:lumOff val="25000"/>
                  </a:schemeClr>
                </a:solidFill>
                <a:latin typeface="Tw Cen MT" panose="020B0602020104020603" pitchFamily="34" charset="0"/>
              </a:defRPr>
            </a:lvl1pPr>
          </a:lstStyle>
          <a:p>
            <a:pPr algn="ctr"/>
            <a:r>
              <a:rPr lang="es-MX" spc="300" dirty="0">
                <a:solidFill>
                  <a:schemeClr val="bg1"/>
                </a:solidFill>
              </a:rPr>
              <a:t>Capacitación al POE</a:t>
            </a:r>
          </a:p>
        </p:txBody>
      </p:sp>
      <p:grpSp>
        <p:nvGrpSpPr>
          <p:cNvPr id="21" name="Grupo 20">
            <a:extLst>
              <a:ext uri="{FF2B5EF4-FFF2-40B4-BE49-F238E27FC236}">
                <a16:creationId xmlns:a16="http://schemas.microsoft.com/office/drawing/2014/main" id="{E9F66B0B-C70C-8E01-1DD9-62D4FC3702D3}"/>
              </a:ext>
            </a:extLst>
          </p:cNvPr>
          <p:cNvGrpSpPr/>
          <p:nvPr/>
        </p:nvGrpSpPr>
        <p:grpSpPr>
          <a:xfrm>
            <a:off x="6206110" y="3373887"/>
            <a:ext cx="2850294" cy="3130260"/>
            <a:chOff x="6206110" y="3373887"/>
            <a:chExt cx="2850294" cy="3130260"/>
          </a:xfrm>
        </p:grpSpPr>
        <p:pic>
          <p:nvPicPr>
            <p:cNvPr id="14" name="Imagen 13">
              <a:extLst>
                <a:ext uri="{FF2B5EF4-FFF2-40B4-BE49-F238E27FC236}">
                  <a16:creationId xmlns:a16="http://schemas.microsoft.com/office/drawing/2014/main" id="{2BFA4A62-E0FB-FD8A-184D-318A1D3500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7970" y="3373887"/>
              <a:ext cx="1619672" cy="1275606"/>
            </a:xfrm>
            <a:prstGeom prst="rect">
              <a:avLst/>
            </a:prstGeom>
          </p:spPr>
        </p:pic>
        <p:pic>
          <p:nvPicPr>
            <p:cNvPr id="18" name="Imagen 17">
              <a:extLst>
                <a:ext uri="{FF2B5EF4-FFF2-40B4-BE49-F238E27FC236}">
                  <a16:creationId xmlns:a16="http://schemas.microsoft.com/office/drawing/2014/main" id="{E6BD6D81-7CA0-6DB0-C758-1D9814D261BC}"/>
                </a:ext>
              </a:extLst>
            </p:cNvPr>
            <p:cNvPicPr>
              <a:picLocks noChangeAspect="1"/>
            </p:cNvPicPr>
            <p:nvPr/>
          </p:nvPicPr>
          <p:blipFill>
            <a:blip r:embed="rId3"/>
            <a:stretch>
              <a:fillRect/>
            </a:stretch>
          </p:blipFill>
          <p:spPr>
            <a:xfrm>
              <a:off x="6206110" y="4523834"/>
              <a:ext cx="1564159" cy="1371318"/>
            </a:xfrm>
            <a:prstGeom prst="rect">
              <a:avLst/>
            </a:prstGeom>
          </p:spPr>
        </p:pic>
        <p:pic>
          <p:nvPicPr>
            <p:cNvPr id="20" name="Picture 4" descr="Resultado de imagen para EQUIPOS DE RAYOS X">
              <a:extLst>
                <a:ext uri="{FF2B5EF4-FFF2-40B4-BE49-F238E27FC236}">
                  <a16:creationId xmlns:a16="http://schemas.microsoft.com/office/drawing/2014/main" id="{BEF1452B-AE84-9A82-7895-949B99F37F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7244" y="5372968"/>
              <a:ext cx="1439160" cy="11311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pic>
        <p:nvPicPr>
          <p:cNvPr id="2" name="Imagen 1">
            <a:extLst>
              <a:ext uri="{FF2B5EF4-FFF2-40B4-BE49-F238E27FC236}">
                <a16:creationId xmlns:a16="http://schemas.microsoft.com/office/drawing/2014/main" id="{3FB363E7-9DC5-79E4-7C11-9D45BAF61C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4131" y="771038"/>
            <a:ext cx="2810701" cy="1707742"/>
          </a:xfrm>
          <a:prstGeom prst="rect">
            <a:avLst/>
          </a:prstGeom>
          <a:ln>
            <a:noFill/>
          </a:ln>
          <a:effectLst>
            <a:softEdge rad="112500"/>
          </a:effectLst>
        </p:spPr>
      </p:pic>
      <p:pic>
        <p:nvPicPr>
          <p:cNvPr id="3" name="Imagen 2">
            <a:extLst>
              <a:ext uri="{FF2B5EF4-FFF2-40B4-BE49-F238E27FC236}">
                <a16:creationId xmlns:a16="http://schemas.microsoft.com/office/drawing/2014/main" id="{96BB422B-36A2-CB27-3F9C-11526645F0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75522" y="1065649"/>
            <a:ext cx="1209219" cy="849112"/>
          </a:xfrm>
          <a:prstGeom prst="rect">
            <a:avLst/>
          </a:prstGeom>
        </p:spPr>
      </p:pic>
      <p:pic>
        <p:nvPicPr>
          <p:cNvPr id="4" name="Imagen 3">
            <a:extLst>
              <a:ext uri="{FF2B5EF4-FFF2-40B4-BE49-F238E27FC236}">
                <a16:creationId xmlns:a16="http://schemas.microsoft.com/office/drawing/2014/main" id="{AFFB4918-B922-C3C1-DDD3-BADB7C5EFCE8}"/>
              </a:ext>
            </a:extLst>
          </p:cNvPr>
          <p:cNvPicPr>
            <a:picLocks noChangeAspect="1"/>
          </p:cNvPicPr>
          <p:nvPr/>
        </p:nvPicPr>
        <p:blipFill>
          <a:blip r:embed="rId7"/>
          <a:stretch>
            <a:fillRect/>
          </a:stretch>
        </p:blipFill>
        <p:spPr>
          <a:xfrm>
            <a:off x="1785654" y="879474"/>
            <a:ext cx="1267394" cy="1066800"/>
          </a:xfrm>
          <a:prstGeom prst="rect">
            <a:avLst/>
          </a:prstGeom>
        </p:spPr>
      </p:pic>
      <p:pic>
        <p:nvPicPr>
          <p:cNvPr id="5" name="Imagen 4">
            <a:extLst>
              <a:ext uri="{FF2B5EF4-FFF2-40B4-BE49-F238E27FC236}">
                <a16:creationId xmlns:a16="http://schemas.microsoft.com/office/drawing/2014/main" id="{0E4AC8B7-5D1F-A139-CA84-6C96E238BD4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21716" y="19601"/>
            <a:ext cx="3317705" cy="481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agen 21">
            <a:extLst>
              <a:ext uri="{FF2B5EF4-FFF2-40B4-BE49-F238E27FC236}">
                <a16:creationId xmlns:a16="http://schemas.microsoft.com/office/drawing/2014/main" id="{B74CFF24-E2C8-EA7F-CC9F-0DEF7810016C}"/>
              </a:ext>
            </a:extLst>
          </p:cNvPr>
          <p:cNvPicPr>
            <a:picLocks noChangeAspect="1"/>
          </p:cNvPicPr>
          <p:nvPr/>
        </p:nvPicPr>
        <p:blipFill>
          <a:blip r:embed="rId9"/>
          <a:stretch>
            <a:fillRect/>
          </a:stretch>
        </p:blipFill>
        <p:spPr>
          <a:xfrm>
            <a:off x="1592020" y="238663"/>
            <a:ext cx="3985716" cy="4811386"/>
          </a:xfrm>
          <a:prstGeom prst="rect">
            <a:avLst/>
          </a:prstGeom>
        </p:spPr>
      </p:pic>
      <p:pic>
        <p:nvPicPr>
          <p:cNvPr id="23" name="Imagen 22">
            <a:extLst>
              <a:ext uri="{FF2B5EF4-FFF2-40B4-BE49-F238E27FC236}">
                <a16:creationId xmlns:a16="http://schemas.microsoft.com/office/drawing/2014/main" id="{ED4F60E7-D476-3613-96C8-CF2E4245A6F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76548" y="425444"/>
            <a:ext cx="4084774" cy="505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n 23">
            <a:extLst>
              <a:ext uri="{FF2B5EF4-FFF2-40B4-BE49-F238E27FC236}">
                <a16:creationId xmlns:a16="http://schemas.microsoft.com/office/drawing/2014/main" id="{E457309D-2220-A37F-0F8E-579ED699415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488515" y="811035"/>
            <a:ext cx="4086382" cy="505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agen 24">
            <a:extLst>
              <a:ext uri="{FF2B5EF4-FFF2-40B4-BE49-F238E27FC236}">
                <a16:creationId xmlns:a16="http://schemas.microsoft.com/office/drawing/2014/main" id="{B6F6C899-54FD-B98C-A72D-A7ABB49BB296}"/>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418500" y="1233778"/>
            <a:ext cx="4070306" cy="511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13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0"/>
                            </p:stCondLst>
                            <p:childTnLst>
                              <p:par>
                                <p:cTn id="26" presetID="21"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heel(1)">
                                      <p:cBhvr>
                                        <p:cTn id="28" dur="2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7"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57612-F1D7-621B-8FEE-229AB413791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E8769F6-6F06-DC3E-315C-D10A249FCD32}"/>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295E626-F3E3-C4C6-7AF6-61A853580157}"/>
              </a:ext>
            </a:extLst>
          </p:cNvPr>
          <p:cNvPicPr>
            <a:picLocks noChangeAspect="1"/>
          </p:cNvPicPr>
          <p:nvPr/>
        </p:nvPicPr>
        <p:blipFill>
          <a:blip r:embed="rId2"/>
          <a:stretch>
            <a:fillRect/>
          </a:stretch>
        </p:blipFill>
        <p:spPr>
          <a:xfrm>
            <a:off x="4971230" y="591049"/>
            <a:ext cx="3705225" cy="4936477"/>
          </a:xfrm>
          <a:prstGeom prst="rect">
            <a:avLst/>
          </a:prstGeom>
        </p:spPr>
      </p:pic>
      <p:pic>
        <p:nvPicPr>
          <p:cNvPr id="5" name="Marcador de imágenes en línea 4">
            <a:extLst>
              <a:ext uri="{FF2B5EF4-FFF2-40B4-BE49-F238E27FC236}">
                <a16:creationId xmlns:a16="http://schemas.microsoft.com/office/drawing/2014/main" id="{9FCC8C64-BB23-BC4F-EAC7-9FAED8074D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529868"/>
            <a:ext cx="4273624" cy="493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832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A491EF70-04F3-442F-B4D6-BD19AC05F647}"/>
              </a:ext>
            </a:extLst>
          </p:cNvPr>
          <p:cNvSpPr>
            <a:spLocks noGrp="1"/>
          </p:cNvSpPr>
          <p:nvPr>
            <p:ph type="title"/>
          </p:nvPr>
        </p:nvSpPr>
        <p:spPr>
          <a:xfrm>
            <a:off x="395288" y="115888"/>
            <a:ext cx="8596312" cy="1201737"/>
          </a:xfrm>
          <a:effectLst/>
        </p:spPr>
        <p:txBody>
          <a:bodyPr vert="horz" lIns="91440" tIns="45720" rIns="91440" bIns="45720" rtlCol="0" anchor="ctr">
            <a:normAutofit/>
          </a:bodyPr>
          <a:lstStyle/>
          <a:p>
            <a:pPr algn="ctr" eaLnBrk="1" fontAlgn="auto" hangingPunct="1">
              <a:spcAft>
                <a:spcPts val="0"/>
              </a:spcAft>
            </a:pPr>
            <a:r>
              <a:rPr lang="es-MX" sz="3600" b="1" dirty="0">
                <a:solidFill>
                  <a:srgbClr val="C00000"/>
                </a:solidFill>
                <a:effectLst>
                  <a:outerShdw blurRad="38100" dist="38100" dir="2700000" algn="tl">
                    <a:srgbClr val="000000">
                      <a:alpha val="43137"/>
                    </a:srgbClr>
                  </a:outerShdw>
                </a:effectLst>
              </a:rPr>
              <a:t>ELEMENTOS DE UN PROGRAMA DE GARANTIA DE CALIDAD</a:t>
            </a:r>
          </a:p>
        </p:txBody>
      </p:sp>
      <p:sp>
        <p:nvSpPr>
          <p:cNvPr id="7170" name="2 Marcador de contenido"/>
          <p:cNvSpPr>
            <a:spLocks noGrp="1"/>
          </p:cNvSpPr>
          <p:nvPr>
            <p:ph idx="1"/>
          </p:nvPr>
        </p:nvSpPr>
        <p:spPr>
          <a:xfrm>
            <a:off x="5595667" y="1691266"/>
            <a:ext cx="2976760" cy="2960489"/>
          </a:xfrm>
        </p:spPr>
        <p:txBody>
          <a:bodyPr rtlCol="0">
            <a:normAutofit/>
          </a:bodyPr>
          <a:lstStyle/>
          <a:p>
            <a:pPr marL="320040" indent="-320040" algn="ctr" eaLnBrk="1" fontAlgn="auto" hangingPunct="1">
              <a:spcAft>
                <a:spcPts val="0"/>
              </a:spcAft>
              <a:buFont typeface="Wingdings"/>
              <a:buChar char=""/>
              <a:defRPr/>
            </a:pPr>
            <a:endParaRPr lang="es-MX" sz="2400" dirty="0">
              <a:solidFill>
                <a:schemeClr val="bg2">
                  <a:lumMod val="75000"/>
                </a:schemeClr>
              </a:solidFill>
            </a:endParaRPr>
          </a:p>
          <a:p>
            <a:pPr marL="0" indent="0" algn="just" eaLnBrk="1" fontAlgn="auto" hangingPunct="1">
              <a:spcAft>
                <a:spcPts val="0"/>
              </a:spcAft>
              <a:buNone/>
              <a:defRPr/>
            </a:pPr>
            <a:r>
              <a:rPr lang="es-MX" sz="2400" dirty="0">
                <a:solidFill>
                  <a:schemeClr val="bg2">
                    <a:lumMod val="10000"/>
                  </a:schemeClr>
                </a:solidFill>
                <a:effectLst>
                  <a:outerShdw blurRad="38100" dist="38100" dir="2700000" algn="tl">
                    <a:srgbClr val="000000">
                      <a:alpha val="43137"/>
                    </a:srgbClr>
                  </a:outerShdw>
                </a:effectLst>
              </a:rPr>
              <a:t>La estructura varia con el tipo y complejidad de cada servicio.</a:t>
            </a:r>
          </a:p>
          <a:p>
            <a:pPr marL="320040" indent="-320040" algn="just" eaLnBrk="1" fontAlgn="auto" hangingPunct="1">
              <a:spcAft>
                <a:spcPts val="0"/>
              </a:spcAft>
              <a:buFontTx/>
              <a:buNone/>
              <a:defRPr/>
            </a:pPr>
            <a:endParaRPr lang="es-MX" sz="2400" dirty="0">
              <a:solidFill>
                <a:schemeClr val="bg2">
                  <a:lumMod val="75000"/>
                </a:schemeClr>
              </a:solidFill>
            </a:endParaRPr>
          </a:p>
        </p:txBody>
      </p:sp>
      <p:pic>
        <p:nvPicPr>
          <p:cNvPr id="23555" name="2 Imagen" descr="C1.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97525" y="4282172"/>
            <a:ext cx="3546475"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a:extLst>
              <a:ext uri="{FF2B5EF4-FFF2-40B4-BE49-F238E27FC236}">
                <a16:creationId xmlns:a16="http://schemas.microsoft.com/office/drawing/2014/main" id="{8E776FDF-5D81-D63E-0A4B-69C035DC6C3F}"/>
              </a:ext>
            </a:extLst>
          </p:cNvPr>
          <p:cNvGraphicFramePr/>
          <p:nvPr>
            <p:extLst>
              <p:ext uri="{D42A27DB-BD31-4B8C-83A1-F6EECF244321}">
                <p14:modId xmlns:p14="http://schemas.microsoft.com/office/powerpoint/2010/main" val="2033400664"/>
              </p:ext>
            </p:extLst>
          </p:nvPr>
        </p:nvGraphicFramePr>
        <p:xfrm>
          <a:off x="-489272" y="2060848"/>
          <a:ext cx="6357415"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Título"/>
          <p:cNvSpPr>
            <a:spLocks noGrp="1"/>
          </p:cNvSpPr>
          <p:nvPr>
            <p:ph type="title"/>
          </p:nvPr>
        </p:nvSpPr>
        <p:spPr>
          <a:xfrm>
            <a:off x="395288" y="115888"/>
            <a:ext cx="8596312" cy="1201737"/>
          </a:xfrm>
          <a:effectLst/>
        </p:spPr>
        <p:txBody>
          <a:bodyPr vert="horz" lIns="91440" tIns="45720" rIns="91440" bIns="45720" rtlCol="0" anchor="ctr">
            <a:normAutofit/>
          </a:bodyPr>
          <a:lstStyle/>
          <a:p>
            <a:pPr algn="ctr" eaLnBrk="1" fontAlgn="auto" hangingPunct="1">
              <a:spcAft>
                <a:spcPts val="0"/>
              </a:spcAft>
            </a:pPr>
            <a:r>
              <a:rPr lang="es-MX" sz="3600" b="1" dirty="0">
                <a:solidFill>
                  <a:srgbClr val="C00000"/>
                </a:solidFill>
                <a:effectLst>
                  <a:outerShdw blurRad="38100" dist="38100" dir="2700000" algn="tl">
                    <a:srgbClr val="000000">
                      <a:alpha val="43137"/>
                    </a:srgbClr>
                  </a:outerShdw>
                </a:effectLst>
              </a:rPr>
              <a:t>ELEMENTOS DE UN PROGRAMA DE GARANTIA DE CALIDAD</a:t>
            </a:r>
          </a:p>
        </p:txBody>
      </p:sp>
      <p:sp>
        <p:nvSpPr>
          <p:cNvPr id="15363" name="2 Marcador de contenido"/>
          <p:cNvSpPr>
            <a:spLocks noGrp="1"/>
          </p:cNvSpPr>
          <p:nvPr>
            <p:ph idx="1"/>
          </p:nvPr>
        </p:nvSpPr>
        <p:spPr>
          <a:xfrm>
            <a:off x="755650" y="1484784"/>
            <a:ext cx="7772400" cy="4680520"/>
          </a:xfrm>
        </p:spPr>
        <p:txBody>
          <a:bodyPr rtlCol="0">
            <a:normAutofit fontScale="85000" lnSpcReduction="20000"/>
          </a:bodyPr>
          <a:lstStyle/>
          <a:p>
            <a:pPr eaLnBrk="1" fontAlgn="auto" hangingPunct="1">
              <a:defRPr/>
            </a:pPr>
            <a:r>
              <a:rPr lang="es-MX" altLang="es-MX" sz="2400" spc="300" dirty="0">
                <a:solidFill>
                  <a:schemeClr val="tx1">
                    <a:lumMod val="95000"/>
                    <a:lumOff val="5000"/>
                  </a:schemeClr>
                </a:solidFill>
                <a:effectLst>
                  <a:outerShdw blurRad="38100" dist="38100" dir="2700000" algn="tl">
                    <a:srgbClr val="000000">
                      <a:alpha val="43137"/>
                    </a:srgbClr>
                  </a:outerShdw>
                </a:effectLst>
              </a:rPr>
              <a:t>RESPONSABILIDADES</a:t>
            </a:r>
          </a:p>
          <a:p>
            <a:pPr eaLnBrk="1" fontAlgn="auto" hangingPunct="1">
              <a:defRPr/>
            </a:pPr>
            <a:r>
              <a:rPr lang="es-MX" altLang="es-MX" sz="2400" spc="300" dirty="0">
                <a:solidFill>
                  <a:schemeClr val="tx1">
                    <a:lumMod val="95000"/>
                    <a:lumOff val="5000"/>
                  </a:schemeClr>
                </a:solidFill>
                <a:effectLst>
                  <a:outerShdw blurRad="38100" dist="38100" dir="2700000" algn="tl">
                    <a:srgbClr val="000000">
                      <a:alpha val="43137"/>
                    </a:srgbClr>
                  </a:outerShdw>
                </a:effectLst>
              </a:rPr>
              <a:t>ESPECIFICACIONES PARA ADQUISICION  DE EQUIPOS</a:t>
            </a:r>
          </a:p>
          <a:p>
            <a:pPr eaLnBrk="1" fontAlgn="auto" hangingPunct="1">
              <a:defRPr/>
            </a:pPr>
            <a:r>
              <a:rPr lang="es-MX" altLang="es-MX" sz="2400" spc="300" dirty="0">
                <a:solidFill>
                  <a:schemeClr val="tx1">
                    <a:lumMod val="95000"/>
                    <a:lumOff val="5000"/>
                  </a:schemeClr>
                </a:solidFill>
                <a:effectLst>
                  <a:outerShdw blurRad="38100" dist="38100" dir="2700000" algn="tl">
                    <a:srgbClr val="000000">
                      <a:alpha val="43137"/>
                    </a:srgbClr>
                  </a:outerShdw>
                </a:effectLst>
              </a:rPr>
              <a:t>VIGILANCIA FUNCIONAMIENTO Y MANTENIMIENTO SISTEMA DE RAYOS X</a:t>
            </a:r>
          </a:p>
          <a:p>
            <a:pPr eaLnBrk="1" fontAlgn="auto" hangingPunct="1">
              <a:defRPr/>
            </a:pPr>
            <a:r>
              <a:rPr lang="es-MX" altLang="es-MX" sz="2400" spc="300" dirty="0">
                <a:solidFill>
                  <a:schemeClr val="tx1">
                    <a:lumMod val="95000"/>
                    <a:lumOff val="5000"/>
                  </a:schemeClr>
                </a:solidFill>
                <a:effectLst>
                  <a:outerShdw blurRad="38100" dist="38100" dir="2700000" algn="tl">
                    <a:srgbClr val="000000">
                      <a:alpha val="43137"/>
                    </a:srgbClr>
                  </a:outerShdw>
                </a:effectLst>
              </a:rPr>
              <a:t>CONTROL DE CALIDAD</a:t>
            </a:r>
          </a:p>
          <a:p>
            <a:pPr eaLnBrk="1" fontAlgn="auto" hangingPunct="1">
              <a:defRPr/>
            </a:pPr>
            <a:r>
              <a:rPr lang="es-MX" altLang="es-MX" sz="2400" spc="300" dirty="0">
                <a:solidFill>
                  <a:schemeClr val="tx1">
                    <a:lumMod val="95000"/>
                    <a:lumOff val="5000"/>
                  </a:schemeClr>
                </a:solidFill>
                <a:effectLst>
                  <a:outerShdw blurRad="38100" dist="38100" dir="2700000" algn="tl">
                    <a:srgbClr val="000000">
                      <a:alpha val="43137"/>
                    </a:srgbClr>
                  </a:outerShdw>
                </a:effectLst>
              </a:rPr>
              <a:t>EVALUACION</a:t>
            </a:r>
          </a:p>
          <a:p>
            <a:pPr eaLnBrk="1" fontAlgn="auto" hangingPunct="1">
              <a:defRPr/>
            </a:pPr>
            <a:r>
              <a:rPr lang="es-MX" altLang="es-MX" sz="2400" spc="300" dirty="0">
                <a:solidFill>
                  <a:schemeClr val="tx1">
                    <a:lumMod val="95000"/>
                    <a:lumOff val="5000"/>
                  </a:schemeClr>
                </a:solidFill>
                <a:effectLst>
                  <a:outerShdw blurRad="38100" dist="38100" dir="2700000" algn="tl">
                    <a:srgbClr val="000000">
                      <a:alpha val="43137"/>
                    </a:srgbClr>
                  </a:outerShdw>
                </a:effectLst>
              </a:rPr>
              <a:t>REGISTROS</a:t>
            </a:r>
          </a:p>
          <a:p>
            <a:pPr eaLnBrk="1" fontAlgn="auto" hangingPunct="1">
              <a:defRPr/>
            </a:pPr>
            <a:r>
              <a:rPr lang="es-MX" altLang="es-MX" sz="2400" spc="300" dirty="0">
                <a:solidFill>
                  <a:schemeClr val="tx1">
                    <a:lumMod val="95000"/>
                    <a:lumOff val="5000"/>
                  </a:schemeClr>
                </a:solidFill>
                <a:effectLst>
                  <a:outerShdw blurRad="38100" dist="38100" dir="2700000" algn="tl">
                    <a:srgbClr val="000000">
                      <a:alpha val="43137"/>
                    </a:srgbClr>
                  </a:outerShdw>
                </a:effectLst>
              </a:rPr>
              <a:t>MANUAL DE GARANTIA DE CALIDAD</a:t>
            </a:r>
          </a:p>
          <a:p>
            <a:pPr eaLnBrk="1" fontAlgn="auto" hangingPunct="1">
              <a:defRPr/>
            </a:pPr>
            <a:r>
              <a:rPr lang="es-MX" altLang="es-MX" sz="2400" spc="300" dirty="0">
                <a:solidFill>
                  <a:schemeClr val="tx1">
                    <a:lumMod val="95000"/>
                    <a:lumOff val="5000"/>
                  </a:schemeClr>
                </a:solidFill>
                <a:effectLst>
                  <a:outerShdw blurRad="38100" dist="38100" dir="2700000" algn="tl">
                    <a:srgbClr val="000000">
                      <a:alpha val="43137"/>
                    </a:srgbClr>
                  </a:outerShdw>
                </a:effectLst>
              </a:rPr>
              <a:t>COMITÉ</a:t>
            </a:r>
          </a:p>
          <a:p>
            <a:pPr eaLnBrk="1" fontAlgn="auto" hangingPunct="1">
              <a:defRPr/>
            </a:pPr>
            <a:r>
              <a:rPr lang="es-MX" altLang="es-MX" sz="2400" spc="300" dirty="0">
                <a:solidFill>
                  <a:schemeClr val="tx1">
                    <a:lumMod val="95000"/>
                    <a:lumOff val="5000"/>
                  </a:schemeClr>
                </a:solidFill>
                <a:effectLst>
                  <a:outerShdw blurRad="38100" dist="38100" dir="2700000" algn="tl">
                    <a:srgbClr val="000000">
                      <a:alpha val="43137"/>
                    </a:srgbClr>
                  </a:outerShdw>
                </a:effectLst>
              </a:rPr>
              <a:t>REVISION</a:t>
            </a:r>
          </a:p>
        </p:txBody>
      </p:sp>
      <p:pic>
        <p:nvPicPr>
          <p:cNvPr id="24580" name="3 Imagen" descr="A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6788" y="4797425"/>
            <a:ext cx="3097212"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Título"/>
          <p:cNvSpPr>
            <a:spLocks noGrp="1"/>
          </p:cNvSpPr>
          <p:nvPr>
            <p:ph type="title"/>
          </p:nvPr>
        </p:nvSpPr>
        <p:spPr>
          <a:xfrm>
            <a:off x="547688" y="476250"/>
            <a:ext cx="8596312" cy="646113"/>
          </a:xfrm>
        </p:spPr>
        <p:txBody>
          <a:bodyPr>
            <a:normAutofit/>
          </a:bodyPr>
          <a:lstStyle/>
          <a:p>
            <a:pPr algn="ctr" eaLnBrk="1" fontAlgn="auto" hangingPunct="1">
              <a:spcAft>
                <a:spcPts val="0"/>
              </a:spcAft>
              <a:defRPr/>
            </a:pPr>
            <a:r>
              <a:rPr lang="es-MX" sz="3600" b="1" dirty="0">
                <a:solidFill>
                  <a:srgbClr val="C00000"/>
                </a:solidFill>
                <a:effectLst>
                  <a:outerShdw blurRad="38100" dist="38100" dir="2700000" algn="tl">
                    <a:srgbClr val="000000">
                      <a:alpha val="43137"/>
                    </a:srgbClr>
                  </a:outerShdw>
                </a:effectLst>
              </a:rPr>
              <a:t>RESPONSABILIDADES</a:t>
            </a:r>
          </a:p>
        </p:txBody>
      </p:sp>
      <p:sp>
        <p:nvSpPr>
          <p:cNvPr id="9219" name="2 Marcador de contenido"/>
          <p:cNvSpPr>
            <a:spLocks noGrp="1"/>
          </p:cNvSpPr>
          <p:nvPr>
            <p:ph idx="1"/>
          </p:nvPr>
        </p:nvSpPr>
        <p:spPr>
          <a:xfrm>
            <a:off x="685800" y="1340768"/>
            <a:ext cx="7772400" cy="4467225"/>
          </a:xfrm>
        </p:spPr>
        <p:txBody>
          <a:bodyPr vert="horz" lIns="91440" tIns="45720" rIns="91440" bIns="45720" rtlCol="0" anchor="t">
            <a:normAutofit/>
          </a:bodyPr>
          <a:lstStyle/>
          <a:p>
            <a:r>
              <a:rPr lang="es-MX" sz="2400" spc="300" dirty="0">
                <a:solidFill>
                  <a:schemeClr val="tx1">
                    <a:lumMod val="95000"/>
                    <a:lumOff val="5000"/>
                  </a:schemeClr>
                </a:solidFill>
                <a:effectLst>
                  <a:outerShdw blurRad="38100" dist="38100" dir="2700000" algn="tl">
                    <a:srgbClr val="000000">
                      <a:alpha val="43137"/>
                    </a:srgbClr>
                  </a:outerShdw>
                </a:effectLst>
              </a:rPr>
              <a:t>EL TITULAR Y ROF</a:t>
            </a:r>
          </a:p>
          <a:p>
            <a:endParaRPr lang="es-MX" sz="2400" spc="300" dirty="0">
              <a:solidFill>
                <a:schemeClr val="tx1">
                  <a:lumMod val="95000"/>
                  <a:lumOff val="5000"/>
                </a:schemeClr>
              </a:solidFill>
              <a:effectLst>
                <a:outerShdw blurRad="38100" dist="38100" dir="2700000" algn="tl">
                  <a:srgbClr val="000000">
                    <a:alpha val="43137"/>
                  </a:srgbClr>
                </a:outerShdw>
              </a:effectLst>
            </a:endParaRPr>
          </a:p>
          <a:p>
            <a:r>
              <a:rPr lang="es-MX" sz="2400" spc="300" dirty="0">
                <a:solidFill>
                  <a:schemeClr val="tx1">
                    <a:lumMod val="95000"/>
                    <a:lumOff val="5000"/>
                  </a:schemeClr>
                </a:solidFill>
                <a:effectLst>
                  <a:outerShdw blurRad="38100" dist="38100" dir="2700000" algn="tl">
                    <a:srgbClr val="000000">
                      <a:alpha val="43137"/>
                    </a:srgbClr>
                  </a:outerShdw>
                </a:effectLst>
              </a:rPr>
              <a:t>Tiene la responsabilidad primera de implementar y mantener.</a:t>
            </a:r>
          </a:p>
          <a:p>
            <a:endParaRPr lang="es-MX" sz="2400" spc="300" dirty="0">
              <a:solidFill>
                <a:schemeClr val="tx1">
                  <a:lumMod val="95000"/>
                  <a:lumOff val="5000"/>
                </a:schemeClr>
              </a:solidFill>
              <a:effectLst>
                <a:outerShdw blurRad="38100" dist="38100" dir="2700000" algn="tl">
                  <a:srgbClr val="000000">
                    <a:alpha val="43137"/>
                  </a:srgbClr>
                </a:outerShdw>
              </a:effectLst>
            </a:endParaRPr>
          </a:p>
          <a:p>
            <a:r>
              <a:rPr lang="es-MX" sz="2400" spc="300" dirty="0">
                <a:solidFill>
                  <a:schemeClr val="tx1">
                    <a:lumMod val="95000"/>
                    <a:lumOff val="5000"/>
                  </a:schemeClr>
                </a:solidFill>
                <a:effectLst>
                  <a:outerShdw blurRad="38100" dist="38100" dir="2700000" algn="tl">
                    <a:srgbClr val="000000">
                      <a:alpha val="43137"/>
                    </a:srgbClr>
                  </a:outerShdw>
                </a:effectLst>
              </a:rPr>
              <a:t>Podrá asignarse Asesores  Especializados externos siempre que exista un acuerdo por escrito.</a:t>
            </a:r>
          </a:p>
        </p:txBody>
      </p:sp>
    </p:spTree>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2"/>
          <p:cNvSpPr txBox="1">
            <a:spLocks noChangeArrowheads="1"/>
          </p:cNvSpPr>
          <p:nvPr/>
        </p:nvSpPr>
        <p:spPr bwMode="auto">
          <a:xfrm>
            <a:off x="564306" y="1988840"/>
            <a:ext cx="7634288" cy="3226524"/>
          </a:xfrm>
          <a:prstGeom prst="rect">
            <a:avLst/>
          </a:prstGeom>
        </p:spPr>
        <p:txBody>
          <a:bodyPr wrap="square">
            <a:spAutoFit/>
          </a:bodyPr>
          <a:lstStyle>
            <a:defPPr>
              <a:defRPr lang="es-MX"/>
            </a:defPPr>
            <a:lvl1pPr marL="68580" lvl="0" algn="just">
              <a:spcBef>
                <a:spcPts val="700"/>
              </a:spcBef>
              <a:buClr>
                <a:srgbClr val="009DD9">
                  <a:lumMod val="60000"/>
                  <a:lumOff val="40000"/>
                </a:srgbClr>
              </a:buClr>
              <a:buSzPct val="85000"/>
              <a:defRPr sz="3200">
                <a:effectLst>
                  <a:outerShdw blurRad="38100" dist="38100" dir="2700000" algn="tl">
                    <a:srgbClr val="000000">
                      <a:alpha val="43137"/>
                    </a:srgbClr>
                  </a:outerShdw>
                </a:effectLst>
                <a:latin typeface="Tw Cen MT" panose="020B0602020104020603" pitchFamily="34" charset="0"/>
              </a:defRPr>
            </a:lvl1pPr>
          </a:lstStyle>
          <a:p>
            <a:r>
              <a:rPr lang="es-MX" sz="2400" dirty="0"/>
              <a:t>A partir de 1995, la Secretaría de Salud dio inicio a la creación de Normas Regulatorias con el objeto de “garantizar la existencia de programas de Seguridad Radiológica y aseguramiento de calidad en la utilización y operación de fuentes generadoras de radiación ionizante de uso médico en diagnostico con rayos x”</a:t>
            </a:r>
          </a:p>
          <a:p>
            <a:endParaRPr lang="es-MX" sz="2400" dirty="0"/>
          </a:p>
          <a:p>
            <a:endParaRPr lang="es-MX" sz="2400" dirty="0"/>
          </a:p>
        </p:txBody>
      </p:sp>
      <p:pic>
        <p:nvPicPr>
          <p:cNvPr id="3" name="7 Imagen" descr="COFEPRIS.jpg"/>
          <p:cNvPicPr>
            <a:picLocks noChangeAspect="1"/>
          </p:cNvPicPr>
          <p:nvPr/>
        </p:nvPicPr>
        <p:blipFill>
          <a:blip r:embed="rId2" cstate="print"/>
          <a:srcRect/>
          <a:stretch>
            <a:fillRect/>
          </a:stretch>
        </p:blipFill>
        <p:spPr bwMode="auto">
          <a:xfrm>
            <a:off x="2987823" y="4653136"/>
            <a:ext cx="2787253" cy="840581"/>
          </a:xfrm>
          <a:prstGeom prst="rect">
            <a:avLst/>
          </a:prstGeom>
          <a:noFill/>
          <a:ln w="9525">
            <a:noFill/>
            <a:miter lim="800000"/>
            <a:headEnd/>
            <a:tailEnd/>
          </a:ln>
        </p:spPr>
      </p:pic>
      <p:sp>
        <p:nvSpPr>
          <p:cNvPr id="4" name="Rectángulo 3">
            <a:extLst>
              <a:ext uri="{FF2B5EF4-FFF2-40B4-BE49-F238E27FC236}">
                <a16:creationId xmlns:a16="http://schemas.microsoft.com/office/drawing/2014/main" id="{E60E920F-926D-7F4F-8B81-CAB1B76C44D7}"/>
              </a:ext>
            </a:extLst>
          </p:cNvPr>
          <p:cNvSpPr/>
          <p:nvPr/>
        </p:nvSpPr>
        <p:spPr>
          <a:xfrm>
            <a:off x="1191057" y="260648"/>
            <a:ext cx="6761885" cy="1200329"/>
          </a:xfrm>
          <a:prstGeom prst="rect">
            <a:avLst/>
          </a:prstGeom>
        </p:spPr>
        <p:txBody>
          <a:bodyPr wrap="square">
            <a:spAutoFit/>
          </a:bodyPr>
          <a:lstStyle/>
          <a:p>
            <a:pPr algn="ctr"/>
            <a:r>
              <a:rPr lang="es-MX" u="sng" dirty="0">
                <a:solidFill>
                  <a:srgbClr val="C00000"/>
                </a:solidFill>
              </a:rPr>
              <a:t>PRIMERAS INTERVENCIONES REGULATORIAS EN EL ÁMBITO DE LA PROTECCIÓN RADIOLÓGICA</a:t>
            </a:r>
            <a:endParaRPr lang="es-MX" sz="1800" dirty="0">
              <a:solidFill>
                <a:srgbClr val="C00000"/>
              </a:solidFill>
            </a:endParaRPr>
          </a:p>
        </p:txBody>
      </p:sp>
    </p:spTree>
    <p:extLst>
      <p:ext uri="{BB962C8B-B14F-4D97-AF65-F5344CB8AC3E}">
        <p14:creationId xmlns:p14="http://schemas.microsoft.com/office/powerpoint/2010/main" val="199076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Título"/>
          <p:cNvSpPr>
            <a:spLocks noGrp="1"/>
          </p:cNvSpPr>
          <p:nvPr>
            <p:ph type="title"/>
          </p:nvPr>
        </p:nvSpPr>
        <p:spPr>
          <a:xfrm>
            <a:off x="517525" y="598488"/>
            <a:ext cx="8596313" cy="646112"/>
          </a:xfrm>
        </p:spPr>
        <p:txBody>
          <a:bodyPr/>
          <a:lstStyle/>
          <a:p>
            <a:pPr algn="ctr" eaLnBrk="1" fontAlgn="auto" hangingPunct="1">
              <a:spcAft>
                <a:spcPts val="0"/>
              </a:spcAft>
              <a:defRPr/>
            </a:pPr>
            <a:r>
              <a:rPr lang="es-MX" sz="3600" b="1" dirty="0">
                <a:solidFill>
                  <a:srgbClr val="C00000"/>
                </a:solidFill>
                <a:effectLst>
                  <a:outerShdw blurRad="38100" dist="38100" dir="2700000" algn="tl">
                    <a:srgbClr val="000000">
                      <a:alpha val="43137"/>
                    </a:srgbClr>
                  </a:outerShdw>
                </a:effectLst>
              </a:rPr>
              <a:t>ESPECIFICACIONES</a:t>
            </a:r>
            <a:r>
              <a:rPr lang="es-MX" sz="3600" dirty="0"/>
              <a:t> </a:t>
            </a:r>
          </a:p>
        </p:txBody>
      </p:sp>
      <p:sp>
        <p:nvSpPr>
          <p:cNvPr id="27651" name="2 Marcador de contenido"/>
          <p:cNvSpPr>
            <a:spLocks noGrp="1"/>
          </p:cNvSpPr>
          <p:nvPr>
            <p:ph idx="1"/>
          </p:nvPr>
        </p:nvSpPr>
        <p:spPr>
          <a:xfrm>
            <a:off x="685800" y="2060848"/>
            <a:ext cx="7772400" cy="3722687"/>
          </a:xfrm>
        </p:spPr>
        <p:txBody>
          <a:bodyPr vert="horz" lIns="91440" tIns="45720" rIns="91440" bIns="45720" rtlCol="0" anchor="t">
            <a:normAutofit fontScale="92500" lnSpcReduction="10000"/>
          </a:bodyPr>
          <a:lstStyle/>
          <a:p>
            <a:r>
              <a:rPr lang="es-MX" altLang="es-MX" sz="2800" spc="300" dirty="0">
                <a:solidFill>
                  <a:schemeClr val="tx1">
                    <a:lumMod val="95000"/>
                    <a:lumOff val="5000"/>
                  </a:schemeClr>
                </a:solidFill>
              </a:rPr>
              <a:t>Antes de adquirir el equipo, el titular y/o el ROF determinarán las características de funcionamiento del equipo.</a:t>
            </a:r>
          </a:p>
          <a:p>
            <a:endParaRPr lang="es-MX" altLang="es-MX" sz="2800" spc="300" dirty="0">
              <a:solidFill>
                <a:schemeClr val="tx1">
                  <a:lumMod val="95000"/>
                  <a:lumOff val="5000"/>
                </a:schemeClr>
              </a:solidFill>
            </a:endParaRPr>
          </a:p>
          <a:p>
            <a:r>
              <a:rPr lang="es-MX" altLang="es-MX" sz="2800" spc="300" dirty="0">
                <a:solidFill>
                  <a:schemeClr val="tx1">
                    <a:lumMod val="95000"/>
                    <a:lumOff val="5000"/>
                  </a:schemeClr>
                </a:solidFill>
              </a:rPr>
              <a:t>Por escrito.</a:t>
            </a:r>
          </a:p>
          <a:p>
            <a:endParaRPr lang="es-MX" altLang="es-MX" sz="2800" spc="300" dirty="0">
              <a:solidFill>
                <a:schemeClr val="tx1">
                  <a:lumMod val="95000"/>
                  <a:lumOff val="5000"/>
                </a:schemeClr>
              </a:solidFill>
            </a:endParaRPr>
          </a:p>
          <a:p>
            <a:r>
              <a:rPr lang="es-MX" altLang="es-MX" sz="2800" spc="300" dirty="0">
                <a:solidFill>
                  <a:schemeClr val="tx1">
                    <a:lumMod val="95000"/>
                    <a:lumOff val="5000"/>
                  </a:schemeClr>
                </a:solidFill>
              </a:rPr>
              <a:t>Realizar pruebas de aceptación</a:t>
            </a: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Título"/>
          <p:cNvSpPr>
            <a:spLocks noGrp="1"/>
          </p:cNvSpPr>
          <p:nvPr>
            <p:ph type="title"/>
          </p:nvPr>
        </p:nvSpPr>
        <p:spPr>
          <a:xfrm>
            <a:off x="517525" y="598488"/>
            <a:ext cx="8596313" cy="646112"/>
          </a:xfrm>
        </p:spPr>
        <p:txBody>
          <a:bodyPr/>
          <a:lstStyle/>
          <a:p>
            <a:pPr algn="ctr" eaLnBrk="1" fontAlgn="auto" hangingPunct="1">
              <a:spcAft>
                <a:spcPts val="0"/>
              </a:spcAft>
              <a:defRPr/>
            </a:pPr>
            <a:r>
              <a:rPr lang="es-MX" sz="3600" b="1" dirty="0">
                <a:solidFill>
                  <a:srgbClr val="C00000"/>
                </a:solidFill>
                <a:effectLst>
                  <a:outerShdw blurRad="38100" dist="38100" dir="2700000" algn="tl">
                    <a:srgbClr val="000000">
                      <a:alpha val="43137"/>
                    </a:srgbClr>
                  </a:outerShdw>
                </a:effectLst>
              </a:rPr>
              <a:t>VIGILANCIA Y MANTENIMIENTO</a:t>
            </a:r>
          </a:p>
        </p:txBody>
      </p:sp>
      <p:sp>
        <p:nvSpPr>
          <p:cNvPr id="28675" name="2 Marcador de contenido"/>
          <p:cNvSpPr>
            <a:spLocks noGrp="1"/>
          </p:cNvSpPr>
          <p:nvPr>
            <p:ph idx="1"/>
          </p:nvPr>
        </p:nvSpPr>
        <p:spPr>
          <a:xfrm>
            <a:off x="517525" y="1244600"/>
            <a:ext cx="6571343" cy="3450613"/>
          </a:xfrm>
        </p:spPr>
        <p:txBody>
          <a:bodyPr vert="horz" lIns="91440" tIns="45720" rIns="91440" bIns="45720" rtlCol="0" anchor="t">
            <a:normAutofit/>
          </a:bodyPr>
          <a:lstStyle/>
          <a:p>
            <a:endParaRPr lang="es-MX" altLang="es-MX" sz="2400" spc="300" dirty="0">
              <a:solidFill>
                <a:schemeClr val="tx1">
                  <a:lumMod val="95000"/>
                  <a:lumOff val="5000"/>
                </a:schemeClr>
              </a:solidFill>
              <a:effectLst>
                <a:outerShdw blurRad="38100" dist="38100" dir="2700000" algn="tl">
                  <a:srgbClr val="000000">
                    <a:alpha val="43137"/>
                  </a:srgbClr>
                </a:outerShdw>
              </a:effectLst>
            </a:endParaRPr>
          </a:p>
          <a:p>
            <a:r>
              <a:rPr lang="es-MX" altLang="es-MX" sz="3200" spc="300" dirty="0">
                <a:solidFill>
                  <a:schemeClr val="tx1">
                    <a:lumMod val="95000"/>
                    <a:lumOff val="5000"/>
                  </a:schemeClr>
                </a:solidFill>
                <a:effectLst>
                  <a:outerShdw blurRad="38100" dist="38100" dir="2700000" algn="tl">
                    <a:srgbClr val="000000">
                      <a:alpha val="43137"/>
                    </a:srgbClr>
                  </a:outerShdw>
                </a:effectLst>
              </a:rPr>
              <a:t>Implementar programas de:</a:t>
            </a:r>
          </a:p>
          <a:p>
            <a:pPr lvl="1"/>
            <a:r>
              <a:rPr lang="es-MX" altLang="es-MX" sz="3200" dirty="0"/>
              <a:t>Mantenimiento Preventivo</a:t>
            </a:r>
          </a:p>
          <a:p>
            <a:pPr lvl="1"/>
            <a:r>
              <a:rPr lang="es-MX" altLang="es-MX" sz="3200" dirty="0"/>
              <a:t>Mantenimiento Correctivo</a:t>
            </a:r>
          </a:p>
        </p:txBody>
      </p:sp>
      <p:pic>
        <p:nvPicPr>
          <p:cNvPr id="28676" name="3 Imagen" descr="A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9699" y="2576235"/>
            <a:ext cx="2794301" cy="345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a 3">
            <a:extLst>
              <a:ext uri="{FF2B5EF4-FFF2-40B4-BE49-F238E27FC236}">
                <a16:creationId xmlns:a16="http://schemas.microsoft.com/office/drawing/2014/main" id="{2582003B-1B98-72D3-ADFA-F75F826A71DA}"/>
              </a:ext>
            </a:extLst>
          </p:cNvPr>
          <p:cNvGraphicFramePr>
            <a:graphicFrameLocks noGrp="1"/>
          </p:cNvGraphicFramePr>
          <p:nvPr>
            <p:extLst>
              <p:ext uri="{D42A27DB-BD31-4B8C-83A1-F6EECF244321}">
                <p14:modId xmlns:p14="http://schemas.microsoft.com/office/powerpoint/2010/main" val="283390246"/>
              </p:ext>
            </p:extLst>
          </p:nvPr>
        </p:nvGraphicFramePr>
        <p:xfrm>
          <a:off x="8263" y="3906130"/>
          <a:ext cx="6572250" cy="1578166"/>
        </p:xfrm>
        <a:graphic>
          <a:graphicData uri="http://schemas.openxmlformats.org/drawingml/2006/table">
            <a:tbl>
              <a:tblPr firstRow="1" firstCol="1" bandRow="1">
                <a:tableStyleId>{10A1B5D5-9B99-4C35-A422-299274C87663}</a:tableStyleId>
              </a:tblPr>
              <a:tblGrid>
                <a:gridCol w="1746904">
                  <a:extLst>
                    <a:ext uri="{9D8B030D-6E8A-4147-A177-3AD203B41FA5}">
                      <a16:colId xmlns:a16="http://schemas.microsoft.com/office/drawing/2014/main" val="265790192"/>
                    </a:ext>
                  </a:extLst>
                </a:gridCol>
                <a:gridCol w="1589170">
                  <a:extLst>
                    <a:ext uri="{9D8B030D-6E8A-4147-A177-3AD203B41FA5}">
                      <a16:colId xmlns:a16="http://schemas.microsoft.com/office/drawing/2014/main" val="2595539549"/>
                    </a:ext>
                  </a:extLst>
                </a:gridCol>
                <a:gridCol w="1666723">
                  <a:extLst>
                    <a:ext uri="{9D8B030D-6E8A-4147-A177-3AD203B41FA5}">
                      <a16:colId xmlns:a16="http://schemas.microsoft.com/office/drawing/2014/main" val="768157156"/>
                    </a:ext>
                  </a:extLst>
                </a:gridCol>
                <a:gridCol w="1569453">
                  <a:extLst>
                    <a:ext uri="{9D8B030D-6E8A-4147-A177-3AD203B41FA5}">
                      <a16:colId xmlns:a16="http://schemas.microsoft.com/office/drawing/2014/main" val="478221362"/>
                    </a:ext>
                  </a:extLst>
                </a:gridCol>
              </a:tblGrid>
              <a:tr h="0">
                <a:tc>
                  <a:txBody>
                    <a:bodyPr/>
                    <a:lstStyle/>
                    <a:p>
                      <a:pPr algn="ctr">
                        <a:lnSpc>
                          <a:spcPct val="115000"/>
                        </a:lnSpc>
                        <a:spcAft>
                          <a:spcPts val="1000"/>
                        </a:spcAft>
                      </a:pPr>
                      <a:r>
                        <a:rPr lang="es-MX" sz="1400" dirty="0">
                          <a:effectLst/>
                        </a:rPr>
                        <a:t>Equipo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s-MX" sz="1400">
                          <a:effectLst/>
                        </a:rPr>
                        <a:t>Empresa encargada de realizar el mantenimiento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s-MX" sz="1400">
                          <a:effectLst/>
                        </a:rPr>
                        <a:t>Fecha propuesta Mantenimiento preventivo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s-MX" sz="1400" dirty="0">
                          <a:effectLst/>
                        </a:rPr>
                        <a:t>Frecuencia</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69646083"/>
                  </a:ext>
                </a:extLst>
              </a:tr>
              <a:tr h="612140">
                <a:tc>
                  <a:txBody>
                    <a:bodyPr/>
                    <a:lstStyle/>
                    <a:p>
                      <a:pPr algn="ctr">
                        <a:lnSpc>
                          <a:spcPct val="115000"/>
                        </a:lnSpc>
                        <a:spcAft>
                          <a:spcPts val="1000"/>
                        </a:spcAft>
                      </a:pPr>
                      <a:r>
                        <a:rPr lang="es-MX" sz="1400">
                          <a:effectLst/>
                        </a:rPr>
                        <a:t>Panorámico Dental</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5806460"/>
                  </a:ext>
                </a:extLst>
              </a:tr>
            </a:tbl>
          </a:graphicData>
        </a:graphic>
      </p:graphicFrame>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981075"/>
            <a:ext cx="3486150"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p:cNvSpPr txBox="1">
            <a:spLocks noChangeArrowheads="1"/>
          </p:cNvSpPr>
          <p:nvPr/>
        </p:nvSpPr>
        <p:spPr bwMode="auto">
          <a:xfrm>
            <a:off x="900113" y="260350"/>
            <a:ext cx="720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s-MX" altLang="es-MX"/>
              <a:t>Agregar a carpeta de servicios de mantenimiento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p:cNvSpPr>
            <a:spLocks noGrp="1"/>
          </p:cNvSpPr>
          <p:nvPr>
            <p:ph type="title"/>
          </p:nvPr>
        </p:nvSpPr>
        <p:spPr>
          <a:xfrm>
            <a:off x="517525" y="598488"/>
            <a:ext cx="8596313" cy="646112"/>
          </a:xfrm>
        </p:spPr>
        <p:txBody>
          <a:bodyPr/>
          <a:lstStyle/>
          <a:p>
            <a:pPr algn="ctr" eaLnBrk="1" fontAlgn="auto" hangingPunct="1">
              <a:spcAft>
                <a:spcPts val="0"/>
              </a:spcAft>
              <a:defRPr/>
            </a:pPr>
            <a:r>
              <a:rPr lang="es-MX" sz="3600" b="1" dirty="0">
                <a:solidFill>
                  <a:srgbClr val="C00000"/>
                </a:solidFill>
                <a:effectLst>
                  <a:outerShdw blurRad="38100" dist="38100" dir="2700000" algn="tl">
                    <a:srgbClr val="000000">
                      <a:alpha val="43137"/>
                    </a:srgbClr>
                  </a:outerShdw>
                </a:effectLst>
              </a:rPr>
              <a:t>CONTROL DE CALIDAD</a:t>
            </a:r>
          </a:p>
        </p:txBody>
      </p:sp>
      <p:sp>
        <p:nvSpPr>
          <p:cNvPr id="29699" name="2 Marcador de contenido"/>
          <p:cNvSpPr>
            <a:spLocks noGrp="1"/>
          </p:cNvSpPr>
          <p:nvPr>
            <p:ph idx="1"/>
          </p:nvPr>
        </p:nvSpPr>
        <p:spPr>
          <a:xfrm>
            <a:off x="875506" y="2020888"/>
            <a:ext cx="7656934" cy="4114800"/>
          </a:xfrm>
        </p:spPr>
        <p:txBody>
          <a:bodyPr/>
          <a:lstStyle/>
          <a:p>
            <a:pPr algn="just" eaLnBrk="1" hangingPunct="1"/>
            <a:r>
              <a:rPr lang="es-MX" altLang="es-MX" dirty="0"/>
              <a:t>Se debe establecer un programa de control de calidad para verificar el buen funcionamiento del equipo y garantizar la calidad de imagen.</a:t>
            </a:r>
          </a:p>
          <a:p>
            <a:pPr algn="just" eaLnBrk="1" hangingPunct="1"/>
            <a:endParaRPr lang="es-MX" altLang="es-MX" dirty="0"/>
          </a:p>
          <a:p>
            <a:pPr algn="just" eaLnBrk="1" hangingPunct="1"/>
            <a:r>
              <a:rPr lang="es-MX" altLang="es-MX" dirty="0"/>
              <a:t>Los equipos de medición utilizados deben estar calibrados.</a:t>
            </a:r>
          </a:p>
        </p:txBody>
      </p:sp>
      <p:pic>
        <p:nvPicPr>
          <p:cNvPr id="29700" name="4 Imagen" descr="IMG_044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4652963"/>
            <a:ext cx="188277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5 Imagen" descr="IMG_044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4652963"/>
            <a:ext cx="1919288"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a:xfrm>
            <a:off x="517525" y="598488"/>
            <a:ext cx="8596313" cy="646112"/>
          </a:xfrm>
        </p:spPr>
        <p:txBody>
          <a:bodyPr/>
          <a:lstStyle/>
          <a:p>
            <a:pPr algn="ctr" eaLnBrk="1" fontAlgn="auto" hangingPunct="1">
              <a:spcAft>
                <a:spcPts val="0"/>
              </a:spcAft>
              <a:defRPr/>
            </a:pPr>
            <a:r>
              <a:rPr lang="es-MX" sz="3600" b="1" dirty="0">
                <a:solidFill>
                  <a:srgbClr val="C00000"/>
                </a:solidFill>
                <a:effectLst>
                  <a:outerShdw blurRad="38100" dist="38100" dir="2700000" algn="tl">
                    <a:srgbClr val="000000">
                      <a:alpha val="43137"/>
                    </a:srgbClr>
                  </a:outerShdw>
                </a:effectLst>
              </a:rPr>
              <a:t>EVALUACIÓN</a:t>
            </a:r>
          </a:p>
        </p:txBody>
      </p:sp>
      <p:sp>
        <p:nvSpPr>
          <p:cNvPr id="30723" name="2 Marcador de contenido"/>
          <p:cNvSpPr>
            <a:spLocks noGrp="1"/>
          </p:cNvSpPr>
          <p:nvPr>
            <p:ph idx="1"/>
          </p:nvPr>
        </p:nvSpPr>
        <p:spPr>
          <a:xfrm>
            <a:off x="663575" y="2110031"/>
            <a:ext cx="7816850" cy="3463925"/>
          </a:xfrm>
        </p:spPr>
        <p:txBody>
          <a:bodyPr>
            <a:normAutofit/>
          </a:bodyPr>
          <a:lstStyle/>
          <a:p>
            <a:pPr algn="just" eaLnBrk="1" hangingPunct="1"/>
            <a:r>
              <a:rPr lang="es-MX" altLang="es-MX" sz="2400" dirty="0"/>
              <a:t>Los programas deben incluir mecanismos de evaluación del funcionamiento de los equipos y criterios para aplicar medidas correctivas.</a:t>
            </a:r>
          </a:p>
          <a:p>
            <a:pPr eaLnBrk="1" hangingPunct="1"/>
            <a:endParaRPr lang="es-MX" altLang="es-MX" sz="2400" dirty="0"/>
          </a:p>
        </p:txBody>
      </p:sp>
      <p:pic>
        <p:nvPicPr>
          <p:cNvPr id="2" name="Imagen 1">
            <a:extLst>
              <a:ext uri="{FF2B5EF4-FFF2-40B4-BE49-F238E27FC236}">
                <a16:creationId xmlns:a16="http://schemas.microsoft.com/office/drawing/2014/main" id="{88F9377E-8C9B-FA8F-9342-C8A3F1E077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3833" y="4005064"/>
            <a:ext cx="1561303" cy="2492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n 2">
            <a:extLst>
              <a:ext uri="{FF2B5EF4-FFF2-40B4-BE49-F238E27FC236}">
                <a16:creationId xmlns:a16="http://schemas.microsoft.com/office/drawing/2014/main" id="{E75B99A2-5AD3-F657-1926-611799745F1F}"/>
              </a:ext>
            </a:extLst>
          </p:cNvPr>
          <p:cNvPicPr>
            <a:picLocks noChangeAspect="1"/>
          </p:cNvPicPr>
          <p:nvPr/>
        </p:nvPicPr>
        <p:blipFill>
          <a:blip r:embed="rId3"/>
          <a:stretch>
            <a:fillRect/>
          </a:stretch>
        </p:blipFill>
        <p:spPr>
          <a:xfrm>
            <a:off x="172789" y="3841994"/>
            <a:ext cx="2084866" cy="21263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a:extLst>
              <a:ext uri="{FF2B5EF4-FFF2-40B4-BE49-F238E27FC236}">
                <a16:creationId xmlns:a16="http://schemas.microsoft.com/office/drawing/2014/main" id="{B0DA6EAB-2EDA-A023-CA9D-C92D804CDB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7972" y="4014296"/>
            <a:ext cx="1780085" cy="19238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p:cNvSpPr>
            <a:spLocks noGrp="1"/>
          </p:cNvSpPr>
          <p:nvPr>
            <p:ph type="title"/>
          </p:nvPr>
        </p:nvSpPr>
        <p:spPr>
          <a:xfrm>
            <a:off x="517525" y="598488"/>
            <a:ext cx="8596313" cy="646112"/>
          </a:xfrm>
        </p:spPr>
        <p:txBody>
          <a:bodyPr/>
          <a:lstStyle/>
          <a:p>
            <a:pPr algn="ctr" eaLnBrk="1" fontAlgn="auto" hangingPunct="1">
              <a:spcAft>
                <a:spcPts val="0"/>
              </a:spcAft>
              <a:defRPr/>
            </a:pPr>
            <a:r>
              <a:rPr lang="es-MX" sz="3600" b="1" dirty="0">
                <a:solidFill>
                  <a:srgbClr val="C00000"/>
                </a:solidFill>
                <a:effectLst>
                  <a:outerShdw blurRad="38100" dist="38100" dir="2700000" algn="tl">
                    <a:srgbClr val="000000">
                      <a:alpha val="43137"/>
                    </a:srgbClr>
                  </a:outerShdw>
                </a:effectLst>
              </a:rPr>
              <a:t>REGISTROS</a:t>
            </a:r>
          </a:p>
        </p:txBody>
      </p:sp>
      <p:sp>
        <p:nvSpPr>
          <p:cNvPr id="31747" name="2 Marcador de contenido"/>
          <p:cNvSpPr>
            <a:spLocks noGrp="1"/>
          </p:cNvSpPr>
          <p:nvPr>
            <p:ph idx="1"/>
          </p:nvPr>
        </p:nvSpPr>
        <p:spPr>
          <a:xfrm>
            <a:off x="971600" y="2144712"/>
            <a:ext cx="7486600" cy="4114800"/>
          </a:xfrm>
        </p:spPr>
        <p:txBody>
          <a:bodyPr>
            <a:normAutofit/>
          </a:bodyPr>
          <a:lstStyle/>
          <a:p>
            <a:pPr algn="just" eaLnBrk="1" hangingPunct="1"/>
            <a:r>
              <a:rPr lang="es-MX" altLang="es-MX" sz="2400" dirty="0"/>
              <a:t>El programa de incluir el registro de la calendarización, fechas y resultados de las prácticas de vigilancia y control de calidad, dificultades encontradas, las medidas correctivas aplicadas.</a:t>
            </a:r>
          </a:p>
        </p:txBody>
      </p:sp>
      <p:pic>
        <p:nvPicPr>
          <p:cNvPr id="31748" name="3 Imagen" descr="A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4533900"/>
            <a:ext cx="34925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nvGraphicFramePr>
        <p:xfrm>
          <a:off x="107504" y="116632"/>
          <a:ext cx="8640960" cy="655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a:extLst>
              <a:ext uri="{FF2B5EF4-FFF2-40B4-BE49-F238E27FC236}">
                <a16:creationId xmlns:a16="http://schemas.microsoft.com/office/drawing/2014/main" id="{915E3448-D1CD-3690-6E0D-DCFF5F6FA186}"/>
              </a:ext>
            </a:extLst>
          </p:cNvPr>
          <p:cNvGraphicFramePr>
            <a:graphicFrameLocks noGrp="1"/>
          </p:cNvGraphicFramePr>
          <p:nvPr>
            <p:extLst>
              <p:ext uri="{D42A27DB-BD31-4B8C-83A1-F6EECF244321}">
                <p14:modId xmlns:p14="http://schemas.microsoft.com/office/powerpoint/2010/main" val="2973365760"/>
              </p:ext>
            </p:extLst>
          </p:nvPr>
        </p:nvGraphicFramePr>
        <p:xfrm>
          <a:off x="683568" y="404664"/>
          <a:ext cx="7776863" cy="2304255"/>
        </p:xfrm>
        <a:graphic>
          <a:graphicData uri="http://schemas.openxmlformats.org/drawingml/2006/table">
            <a:tbl>
              <a:tblPr firstRow="1" firstCol="1" bandRow="1">
                <a:tableStyleId>{93296810-A885-4BE3-A3E7-6D5BEEA58F35}</a:tableStyleId>
              </a:tblPr>
              <a:tblGrid>
                <a:gridCol w="1371839">
                  <a:extLst>
                    <a:ext uri="{9D8B030D-6E8A-4147-A177-3AD203B41FA5}">
                      <a16:colId xmlns:a16="http://schemas.microsoft.com/office/drawing/2014/main" val="1631610653"/>
                    </a:ext>
                  </a:extLst>
                </a:gridCol>
                <a:gridCol w="1157197">
                  <a:extLst>
                    <a:ext uri="{9D8B030D-6E8A-4147-A177-3AD203B41FA5}">
                      <a16:colId xmlns:a16="http://schemas.microsoft.com/office/drawing/2014/main" val="1388266873"/>
                    </a:ext>
                  </a:extLst>
                </a:gridCol>
                <a:gridCol w="1157197">
                  <a:extLst>
                    <a:ext uri="{9D8B030D-6E8A-4147-A177-3AD203B41FA5}">
                      <a16:colId xmlns:a16="http://schemas.microsoft.com/office/drawing/2014/main" val="1508941262"/>
                    </a:ext>
                  </a:extLst>
                </a:gridCol>
                <a:gridCol w="1157197">
                  <a:extLst>
                    <a:ext uri="{9D8B030D-6E8A-4147-A177-3AD203B41FA5}">
                      <a16:colId xmlns:a16="http://schemas.microsoft.com/office/drawing/2014/main" val="3294418819"/>
                    </a:ext>
                  </a:extLst>
                </a:gridCol>
                <a:gridCol w="1244298">
                  <a:extLst>
                    <a:ext uri="{9D8B030D-6E8A-4147-A177-3AD203B41FA5}">
                      <a16:colId xmlns:a16="http://schemas.microsoft.com/office/drawing/2014/main" val="1476744752"/>
                    </a:ext>
                  </a:extLst>
                </a:gridCol>
                <a:gridCol w="1689135">
                  <a:extLst>
                    <a:ext uri="{9D8B030D-6E8A-4147-A177-3AD203B41FA5}">
                      <a16:colId xmlns:a16="http://schemas.microsoft.com/office/drawing/2014/main" val="3861506740"/>
                    </a:ext>
                  </a:extLst>
                </a:gridCol>
              </a:tblGrid>
              <a:tr h="242683">
                <a:tc rowSpan="2">
                  <a:txBody>
                    <a:bodyPr/>
                    <a:lstStyle/>
                    <a:p>
                      <a:pPr>
                        <a:lnSpc>
                          <a:spcPct val="115000"/>
                        </a:lnSpc>
                        <a:spcAft>
                          <a:spcPts val="1000"/>
                        </a:spcAft>
                      </a:pPr>
                      <a:r>
                        <a:rPr lang="es-MX" sz="1100">
                          <a:effectLst/>
                        </a:rPr>
                        <a:t>Equipo de RX</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15000"/>
                        </a:lnSpc>
                        <a:spcAft>
                          <a:spcPts val="1000"/>
                        </a:spcAft>
                      </a:pPr>
                      <a:r>
                        <a:rPr lang="es-MX" sz="1100">
                          <a:effectLst/>
                        </a:rPr>
                        <a:t>Fecha Visita Asesor</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15000"/>
                        </a:lnSpc>
                        <a:spcAft>
                          <a:spcPts val="1000"/>
                        </a:spcAft>
                      </a:pPr>
                      <a:r>
                        <a:rPr lang="es-MX" sz="1100">
                          <a:effectLst/>
                        </a:rPr>
                        <a:t>NOM 229-SSA1-2002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MX"/>
                    </a:p>
                  </a:txBody>
                  <a:tcPr/>
                </a:tc>
                <a:tc rowSpan="2">
                  <a:txBody>
                    <a:bodyPr/>
                    <a:lstStyle/>
                    <a:p>
                      <a:pPr algn="ctr">
                        <a:lnSpc>
                          <a:spcPct val="115000"/>
                        </a:lnSpc>
                        <a:spcAft>
                          <a:spcPts val="1000"/>
                        </a:spcAft>
                      </a:pPr>
                      <a:r>
                        <a:rPr lang="es-MX" sz="1100">
                          <a:effectLst/>
                        </a:rPr>
                        <a:t>Siguiente Visita</a:t>
                      </a:r>
                    </a:p>
                    <a:p>
                      <a:pPr algn="ctr">
                        <a:lnSpc>
                          <a:spcPct val="115000"/>
                        </a:lnSpc>
                        <a:spcAft>
                          <a:spcPts val="1000"/>
                        </a:spcAft>
                      </a:pPr>
                      <a:r>
                        <a:rPr lang="es-MX" sz="1100">
                          <a:effectLst/>
                        </a:rPr>
                        <a:t>Asesor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just">
                        <a:lnSpc>
                          <a:spcPct val="115000"/>
                        </a:lnSpc>
                        <a:spcAft>
                          <a:spcPts val="1000"/>
                        </a:spcAft>
                      </a:pPr>
                      <a:r>
                        <a:rPr lang="es-MX" sz="1100">
                          <a:effectLst/>
                        </a:rPr>
                        <a:t>Falla Detectada</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3142817"/>
                  </a:ext>
                </a:extLst>
              </a:tr>
              <a:tr h="363563">
                <a:tc vMerge="1">
                  <a:txBody>
                    <a:bodyPr/>
                    <a:lstStyle/>
                    <a:p>
                      <a:endParaRPr lang="es-MX"/>
                    </a:p>
                  </a:txBody>
                  <a:tcPr/>
                </a:tc>
                <a:tc vMerge="1">
                  <a:txBody>
                    <a:bodyPr/>
                    <a:lstStyle/>
                    <a:p>
                      <a:endParaRPr lang="es-MX"/>
                    </a:p>
                  </a:txBody>
                  <a:tcPr/>
                </a:tc>
                <a:tc>
                  <a:txBody>
                    <a:bodyPr/>
                    <a:lstStyle/>
                    <a:p>
                      <a:pPr algn="ctr">
                        <a:lnSpc>
                          <a:spcPct val="115000"/>
                        </a:lnSpc>
                        <a:spcAft>
                          <a:spcPts val="1000"/>
                        </a:spcAft>
                      </a:pPr>
                      <a:r>
                        <a:rPr lang="es-MX" sz="1100">
                          <a:effectLst/>
                        </a:rPr>
                        <a:t>CUMPLE</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NO CUMPLE</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304293422"/>
                  </a:ext>
                </a:extLst>
              </a:tr>
              <a:tr h="566003">
                <a:tc>
                  <a:txBody>
                    <a:bodyPr/>
                    <a:lstStyle/>
                    <a:p>
                      <a:pPr>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7320696"/>
                  </a:ext>
                </a:extLst>
              </a:tr>
              <a:tr h="566003">
                <a:tc>
                  <a:txBody>
                    <a:bodyPr/>
                    <a:lstStyle/>
                    <a:p>
                      <a:pPr>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3011974"/>
                  </a:ext>
                </a:extLst>
              </a:tr>
              <a:tr h="566003">
                <a:tc>
                  <a:txBody>
                    <a:bodyPr/>
                    <a:lstStyle/>
                    <a:p>
                      <a:pP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9590176"/>
                  </a:ext>
                </a:extLst>
              </a:tr>
            </a:tbl>
          </a:graphicData>
        </a:graphic>
      </p:graphicFrame>
      <p:graphicFrame>
        <p:nvGraphicFramePr>
          <p:cNvPr id="10" name="Tabla 9">
            <a:extLst>
              <a:ext uri="{FF2B5EF4-FFF2-40B4-BE49-F238E27FC236}">
                <a16:creationId xmlns:a16="http://schemas.microsoft.com/office/drawing/2014/main" id="{C8A59664-73AA-519B-58E7-8EF5F12D7AAF}"/>
              </a:ext>
            </a:extLst>
          </p:cNvPr>
          <p:cNvGraphicFramePr>
            <a:graphicFrameLocks noGrp="1"/>
          </p:cNvGraphicFramePr>
          <p:nvPr>
            <p:extLst>
              <p:ext uri="{D42A27DB-BD31-4B8C-83A1-F6EECF244321}">
                <p14:modId xmlns:p14="http://schemas.microsoft.com/office/powerpoint/2010/main" val="3372511117"/>
              </p:ext>
            </p:extLst>
          </p:nvPr>
        </p:nvGraphicFramePr>
        <p:xfrm>
          <a:off x="683568" y="3429000"/>
          <a:ext cx="7776863" cy="1781468"/>
        </p:xfrm>
        <a:graphic>
          <a:graphicData uri="http://schemas.openxmlformats.org/drawingml/2006/table">
            <a:tbl>
              <a:tblPr firstRow="1" firstCol="1" bandRow="1">
                <a:tableStyleId>{10A1B5D5-9B99-4C35-A422-299274C87663}</a:tableStyleId>
              </a:tblPr>
              <a:tblGrid>
                <a:gridCol w="1371839">
                  <a:extLst>
                    <a:ext uri="{9D8B030D-6E8A-4147-A177-3AD203B41FA5}">
                      <a16:colId xmlns:a16="http://schemas.microsoft.com/office/drawing/2014/main" val="2983706027"/>
                    </a:ext>
                  </a:extLst>
                </a:gridCol>
                <a:gridCol w="1157197">
                  <a:extLst>
                    <a:ext uri="{9D8B030D-6E8A-4147-A177-3AD203B41FA5}">
                      <a16:colId xmlns:a16="http://schemas.microsoft.com/office/drawing/2014/main" val="2616797832"/>
                    </a:ext>
                  </a:extLst>
                </a:gridCol>
                <a:gridCol w="1157197">
                  <a:extLst>
                    <a:ext uri="{9D8B030D-6E8A-4147-A177-3AD203B41FA5}">
                      <a16:colId xmlns:a16="http://schemas.microsoft.com/office/drawing/2014/main" val="2766831345"/>
                    </a:ext>
                  </a:extLst>
                </a:gridCol>
                <a:gridCol w="1157197">
                  <a:extLst>
                    <a:ext uri="{9D8B030D-6E8A-4147-A177-3AD203B41FA5}">
                      <a16:colId xmlns:a16="http://schemas.microsoft.com/office/drawing/2014/main" val="2317396463"/>
                    </a:ext>
                  </a:extLst>
                </a:gridCol>
                <a:gridCol w="1244298">
                  <a:extLst>
                    <a:ext uri="{9D8B030D-6E8A-4147-A177-3AD203B41FA5}">
                      <a16:colId xmlns:a16="http://schemas.microsoft.com/office/drawing/2014/main" val="3632648310"/>
                    </a:ext>
                  </a:extLst>
                </a:gridCol>
                <a:gridCol w="1689135">
                  <a:extLst>
                    <a:ext uri="{9D8B030D-6E8A-4147-A177-3AD203B41FA5}">
                      <a16:colId xmlns:a16="http://schemas.microsoft.com/office/drawing/2014/main" val="580595530"/>
                    </a:ext>
                  </a:extLst>
                </a:gridCol>
              </a:tblGrid>
              <a:tr h="237830">
                <a:tc rowSpan="2">
                  <a:txBody>
                    <a:bodyPr/>
                    <a:lstStyle/>
                    <a:p>
                      <a:pPr>
                        <a:lnSpc>
                          <a:spcPct val="115000"/>
                        </a:lnSpc>
                        <a:spcAft>
                          <a:spcPts val="1000"/>
                        </a:spcAft>
                      </a:pPr>
                      <a:r>
                        <a:rPr lang="es-MX" sz="1100" dirty="0">
                          <a:effectLst/>
                        </a:rPr>
                        <a:t>Equipo de RX</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15000"/>
                        </a:lnSpc>
                        <a:spcAft>
                          <a:spcPts val="1000"/>
                        </a:spcAft>
                      </a:pPr>
                      <a:r>
                        <a:rPr lang="es-MX" sz="1100" dirty="0">
                          <a:effectLst/>
                        </a:rPr>
                        <a:t>Fecha Mantenimiento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15000"/>
                        </a:lnSpc>
                        <a:spcAft>
                          <a:spcPts val="1000"/>
                        </a:spcAft>
                      </a:pPr>
                      <a:r>
                        <a:rPr lang="es-MX" sz="1100" dirty="0">
                          <a:effectLst/>
                        </a:rPr>
                        <a:t>Mantenimiento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MX"/>
                    </a:p>
                  </a:txBody>
                  <a:tcPr/>
                </a:tc>
                <a:tc rowSpan="2">
                  <a:txBody>
                    <a:bodyPr/>
                    <a:lstStyle/>
                    <a:p>
                      <a:pPr algn="ctr">
                        <a:lnSpc>
                          <a:spcPct val="115000"/>
                        </a:lnSpc>
                        <a:spcAft>
                          <a:spcPts val="1000"/>
                        </a:spcAft>
                      </a:pPr>
                      <a:r>
                        <a:rPr lang="es-MX" sz="1100">
                          <a:effectLst/>
                        </a:rPr>
                        <a:t>Siguiente Mantenimiento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just">
                        <a:lnSpc>
                          <a:spcPct val="115000"/>
                        </a:lnSpc>
                        <a:spcAft>
                          <a:spcPts val="1000"/>
                        </a:spcAft>
                      </a:pPr>
                      <a:r>
                        <a:rPr lang="es-MX" sz="1100">
                          <a:effectLst/>
                        </a:rPr>
                        <a:t>Falla corregida</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42127033"/>
                  </a:ext>
                </a:extLst>
              </a:tr>
              <a:tr h="434266">
                <a:tc vMerge="1">
                  <a:txBody>
                    <a:bodyPr/>
                    <a:lstStyle/>
                    <a:p>
                      <a:endParaRPr lang="es-MX"/>
                    </a:p>
                  </a:txBody>
                  <a:tcPr/>
                </a:tc>
                <a:tc vMerge="1">
                  <a:txBody>
                    <a:bodyPr/>
                    <a:lstStyle/>
                    <a:p>
                      <a:endParaRPr lang="es-MX"/>
                    </a:p>
                  </a:txBody>
                  <a:tcPr/>
                </a:tc>
                <a:tc>
                  <a:txBody>
                    <a:bodyPr/>
                    <a:lstStyle/>
                    <a:p>
                      <a:pPr algn="ctr">
                        <a:lnSpc>
                          <a:spcPct val="115000"/>
                        </a:lnSpc>
                        <a:spcAft>
                          <a:spcPts val="1000"/>
                        </a:spcAft>
                      </a:pPr>
                      <a:r>
                        <a:rPr lang="es-MX" sz="1100">
                          <a:effectLst/>
                        </a:rPr>
                        <a:t> Preventivo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dirty="0">
                          <a:effectLst/>
                        </a:rPr>
                        <a:t> Correctivo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1512118262"/>
                  </a:ext>
                </a:extLst>
              </a:tr>
              <a:tr h="554686">
                <a:tc>
                  <a:txBody>
                    <a:bodyPr/>
                    <a:lstStyle/>
                    <a:p>
                      <a:pPr>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6298952"/>
                  </a:ext>
                </a:extLst>
              </a:tr>
              <a:tr h="554686">
                <a:tc>
                  <a:txBody>
                    <a:bodyPr/>
                    <a:lstStyle/>
                    <a:p>
                      <a:pP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s-MX" sz="11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s-MX" sz="110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2548707"/>
                  </a:ext>
                </a:extLst>
              </a:tr>
            </a:tbl>
          </a:graphicData>
        </a:graphic>
      </p:graphicFrame>
      <p:sp>
        <p:nvSpPr>
          <p:cNvPr id="11" name="Rectangle 1">
            <a:extLst>
              <a:ext uri="{FF2B5EF4-FFF2-40B4-BE49-F238E27FC236}">
                <a16:creationId xmlns:a16="http://schemas.microsoft.com/office/drawing/2014/main" id="{B10E512B-DA3F-F6F5-E119-DB88ACBCB7D1}"/>
              </a:ext>
            </a:extLst>
          </p:cNvPr>
          <p:cNvSpPr>
            <a:spLocks noChangeArrowheads="1"/>
          </p:cNvSpPr>
          <p:nvPr/>
        </p:nvSpPr>
        <p:spPr bwMode="auto">
          <a:xfrm>
            <a:off x="683568" y="2965668"/>
            <a:ext cx="540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Char char="•"/>
            </a:pPr>
            <a:r>
              <a:rPr lang="es-MX" altLang="es-MX" b="1" spc="600" dirty="0">
                <a:latin typeface="Calibri" panose="020F0502020204030204" pitchFamily="34" charset="0"/>
                <a:ea typeface="Calibri" panose="020F0502020204030204" pitchFamily="34" charset="0"/>
                <a:cs typeface="Times New Roman" panose="02020603050405020304" pitchFamily="18" charset="0"/>
              </a:rPr>
              <a:t>Mantenimiento</a:t>
            </a:r>
          </a:p>
        </p:txBody>
      </p:sp>
      <p:sp>
        <p:nvSpPr>
          <p:cNvPr id="12" name="Rectangle 1">
            <a:extLst>
              <a:ext uri="{FF2B5EF4-FFF2-40B4-BE49-F238E27FC236}">
                <a16:creationId xmlns:a16="http://schemas.microsoft.com/office/drawing/2014/main" id="{8BF00887-EB41-C14C-A166-E6B65B860B26}"/>
              </a:ext>
            </a:extLst>
          </p:cNvPr>
          <p:cNvSpPr>
            <a:spLocks noChangeArrowheads="1"/>
          </p:cNvSpPr>
          <p:nvPr/>
        </p:nvSpPr>
        <p:spPr bwMode="auto">
          <a:xfrm>
            <a:off x="827584" y="3721"/>
            <a:ext cx="540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b="1" i="0" u="none" strike="noStrike" cap="none" spc="600"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Asesor</a:t>
            </a:r>
            <a:endParaRPr kumimoji="0" lang="es-MX" altLang="es-MX" sz="3200" b="0" i="0" u="none" strike="noStrike" cap="none" spc="600"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5415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Título"/>
          <p:cNvSpPr>
            <a:spLocks noGrp="1"/>
          </p:cNvSpPr>
          <p:nvPr>
            <p:ph type="title"/>
          </p:nvPr>
        </p:nvSpPr>
        <p:spPr>
          <a:xfrm>
            <a:off x="517525" y="598488"/>
            <a:ext cx="8596313" cy="646112"/>
          </a:xfrm>
        </p:spPr>
        <p:txBody>
          <a:bodyPr/>
          <a:lstStyle/>
          <a:p>
            <a:pPr algn="ctr" eaLnBrk="1" fontAlgn="auto" hangingPunct="1">
              <a:spcAft>
                <a:spcPts val="0"/>
              </a:spcAft>
              <a:defRPr/>
            </a:pPr>
            <a:r>
              <a:rPr lang="es-MX" sz="3600" b="1" dirty="0">
                <a:solidFill>
                  <a:srgbClr val="C00000"/>
                </a:solidFill>
                <a:effectLst>
                  <a:outerShdw blurRad="38100" dist="38100" dir="2700000" algn="tl">
                    <a:srgbClr val="000000">
                      <a:alpha val="43137"/>
                    </a:srgbClr>
                  </a:outerShdw>
                </a:effectLst>
              </a:rPr>
              <a:t>COMITE</a:t>
            </a:r>
          </a:p>
        </p:txBody>
      </p:sp>
      <p:sp>
        <p:nvSpPr>
          <p:cNvPr id="32771" name="2 Marcador de contenido"/>
          <p:cNvSpPr>
            <a:spLocks noGrp="1"/>
          </p:cNvSpPr>
          <p:nvPr>
            <p:ph idx="1"/>
          </p:nvPr>
        </p:nvSpPr>
        <p:spPr>
          <a:xfrm>
            <a:off x="755576" y="1989137"/>
            <a:ext cx="7848872" cy="3767138"/>
          </a:xfrm>
        </p:spPr>
        <p:txBody>
          <a:bodyPr>
            <a:normAutofit/>
          </a:bodyPr>
          <a:lstStyle/>
          <a:p>
            <a:pPr algn="just" eaLnBrk="1" hangingPunct="1"/>
            <a:r>
              <a:rPr lang="es-MX" altLang="es-MX" sz="2400" dirty="0"/>
              <a:t>Tiene como función principal mantener la comunicación entre todos los grupos y personas que ostentan responsabilidades en el programa.</a:t>
            </a:r>
          </a:p>
          <a:p>
            <a:pPr algn="just" eaLnBrk="1" hangingPunct="1"/>
            <a:endParaRPr lang="es-MX" altLang="es-MX" sz="2400" dirty="0"/>
          </a:p>
          <a:p>
            <a:pPr algn="just" eaLnBrk="1" hangingPunct="1"/>
            <a:r>
              <a:rPr lang="es-MX" altLang="es-MX" sz="2400" dirty="0"/>
              <a:t>Es obligatorio la asignación del programa a un comité cuando se realicen más de 50 estudios al día.</a:t>
            </a:r>
          </a:p>
        </p:txBody>
      </p:sp>
      <p:pic>
        <p:nvPicPr>
          <p:cNvPr id="32772" name="3 Imagen" descr="C2.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4868863"/>
            <a:ext cx="3635375"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1 Título"/>
          <p:cNvSpPr>
            <a:spLocks noGrp="1"/>
          </p:cNvSpPr>
          <p:nvPr>
            <p:ph type="title"/>
          </p:nvPr>
        </p:nvSpPr>
        <p:spPr>
          <a:xfrm>
            <a:off x="273843" y="364332"/>
            <a:ext cx="8596313" cy="646112"/>
          </a:xfrm>
        </p:spPr>
        <p:txBody>
          <a:bodyPr/>
          <a:lstStyle/>
          <a:p>
            <a:pPr algn="ctr" eaLnBrk="1" fontAlgn="auto" hangingPunct="1">
              <a:spcAft>
                <a:spcPts val="0"/>
              </a:spcAft>
              <a:defRPr/>
            </a:pPr>
            <a:r>
              <a:rPr lang="es-MX" sz="3600" b="1" dirty="0">
                <a:solidFill>
                  <a:srgbClr val="C00000"/>
                </a:solidFill>
                <a:effectLst>
                  <a:outerShdw blurRad="38100" dist="38100" dir="2700000" algn="tl">
                    <a:srgbClr val="000000">
                      <a:alpha val="43137"/>
                    </a:srgbClr>
                  </a:outerShdw>
                </a:effectLst>
              </a:rPr>
              <a:t>REVISIÓN</a:t>
            </a:r>
          </a:p>
        </p:txBody>
      </p:sp>
      <p:sp>
        <p:nvSpPr>
          <p:cNvPr id="33795" name="2 Marcador de contenido"/>
          <p:cNvSpPr>
            <a:spLocks noGrp="1"/>
          </p:cNvSpPr>
          <p:nvPr>
            <p:ph idx="1"/>
          </p:nvPr>
        </p:nvSpPr>
        <p:spPr>
          <a:xfrm>
            <a:off x="1115616" y="1400968"/>
            <a:ext cx="6554788" cy="3767138"/>
          </a:xfrm>
        </p:spPr>
        <p:txBody>
          <a:bodyPr>
            <a:normAutofit/>
          </a:bodyPr>
          <a:lstStyle/>
          <a:p>
            <a:pPr algn="just" eaLnBrk="1" hangingPunct="1"/>
            <a:endParaRPr lang="es-MX" altLang="es-MX" sz="2400" dirty="0"/>
          </a:p>
          <a:p>
            <a:pPr algn="just" eaLnBrk="1" hangingPunct="1"/>
            <a:r>
              <a:rPr lang="es-MX" altLang="es-MX" sz="2400" dirty="0"/>
              <a:t>El PGC debe ser revisado periódicamente, cuando menos una vez al año, por el comité o ROF para determinar su evaluación y actualización.</a:t>
            </a:r>
          </a:p>
        </p:txBody>
      </p:sp>
      <p:pic>
        <p:nvPicPr>
          <p:cNvPr id="33796" name="3 Imagen" descr="OBSERVACIO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3573463"/>
            <a:ext cx="158115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57225" y="404664"/>
            <a:ext cx="7829550" cy="830997"/>
          </a:xfrm>
          <a:prstGeom prst="rect">
            <a:avLst/>
          </a:prstGeom>
        </p:spPr>
        <p:txBody>
          <a:bodyPr wrap="square">
            <a:spAutoFit/>
          </a:bodyPr>
          <a:lstStyle/>
          <a:p>
            <a:pPr algn="ctr"/>
            <a:r>
              <a:rPr lang="es-MX" u="sng" dirty="0">
                <a:solidFill>
                  <a:srgbClr val="C00000"/>
                </a:solidFill>
              </a:rPr>
              <a:t>DOCUMENTOS PRECEDENTES A LA REGULACIÓN ACTUAL</a:t>
            </a:r>
          </a:p>
        </p:txBody>
      </p:sp>
      <p:sp>
        <p:nvSpPr>
          <p:cNvPr id="3" name="Text Box 52"/>
          <p:cNvSpPr txBox="1">
            <a:spLocks noChangeArrowheads="1"/>
          </p:cNvSpPr>
          <p:nvPr/>
        </p:nvSpPr>
        <p:spPr bwMode="auto">
          <a:xfrm>
            <a:off x="557212" y="1694863"/>
            <a:ext cx="7634288" cy="3226524"/>
          </a:xfrm>
          <a:prstGeom prst="rect">
            <a:avLst/>
          </a:prstGeom>
        </p:spPr>
        <p:txBody>
          <a:bodyPr wrap="square">
            <a:spAutoFit/>
          </a:bodyPr>
          <a:lstStyle>
            <a:defPPr>
              <a:defRPr lang="es-MX"/>
            </a:defPPr>
            <a:lvl1pPr marL="68580" lvl="0" algn="just">
              <a:spcBef>
                <a:spcPts val="700"/>
              </a:spcBef>
              <a:buClr>
                <a:srgbClr val="009DD9">
                  <a:lumMod val="60000"/>
                  <a:lumOff val="40000"/>
                </a:srgbClr>
              </a:buClr>
              <a:buSzPct val="85000"/>
              <a:defRPr sz="3200">
                <a:effectLst>
                  <a:outerShdw blurRad="38100" dist="38100" dir="2700000" algn="tl">
                    <a:srgbClr val="000000">
                      <a:alpha val="43137"/>
                    </a:srgbClr>
                  </a:outerShdw>
                </a:effectLst>
                <a:latin typeface="Tw Cen MT" panose="020B0602020104020603" pitchFamily="34" charset="0"/>
              </a:defRPr>
            </a:lvl1pPr>
          </a:lstStyle>
          <a:p>
            <a:r>
              <a:rPr lang="es-MX" sz="2400" dirty="0"/>
              <a:t>— Norma Oficial Mexicana NOM-012-STPS-1999, condiciones de seguridad e higiene en los centros de trabajo donde se produzcan, usen, manejen, almacenen o transporten fuentes de radiaciones ionizantes.</a:t>
            </a:r>
          </a:p>
          <a:p>
            <a:endParaRPr lang="es-MX" sz="2400" dirty="0"/>
          </a:p>
          <a:p>
            <a:r>
              <a:rPr lang="es-MX" sz="2400" dirty="0"/>
              <a:t>— Norma Oficial Mexicana NOM-026-NUCL-1999, vigilancia médica del personal ocupacionalmente expuesto a radiaciones ionizantes</a:t>
            </a:r>
          </a:p>
        </p:txBody>
      </p:sp>
    </p:spTree>
    <p:extLst>
      <p:ext uri="{BB962C8B-B14F-4D97-AF65-F5344CB8AC3E}">
        <p14:creationId xmlns:p14="http://schemas.microsoft.com/office/powerpoint/2010/main" val="2095409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84313"/>
            <a:ext cx="2590800"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412776"/>
            <a:ext cx="3003708" cy="373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p:cNvSpPr txBox="1">
            <a:spLocks noChangeArrowheads="1"/>
          </p:cNvSpPr>
          <p:nvPr/>
        </p:nvSpPr>
        <p:spPr bwMode="auto">
          <a:xfrm>
            <a:off x="3563938" y="5516563"/>
            <a:ext cx="4537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s-MX" altLang="es-MX"/>
              <a:t>Visible al público</a:t>
            </a:r>
          </a:p>
        </p:txBody>
      </p:sp>
      <p:sp>
        <p:nvSpPr>
          <p:cNvPr id="6" name="CuadroTexto 5"/>
          <p:cNvSpPr txBox="1">
            <a:spLocks noChangeArrowheads="1"/>
          </p:cNvSpPr>
          <p:nvPr/>
        </p:nvSpPr>
        <p:spPr bwMode="auto">
          <a:xfrm>
            <a:off x="3492500" y="568325"/>
            <a:ext cx="3635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s-MX" altLang="es-MX"/>
              <a:t>Licencia y ROF</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23579" y="1485149"/>
            <a:ext cx="6761885" cy="1107996"/>
          </a:xfrm>
          <a:prstGeom prst="rect">
            <a:avLst/>
          </a:prstGeom>
        </p:spPr>
        <p:txBody>
          <a:bodyPr wrap="square">
            <a:spAutoFit/>
          </a:bodyPr>
          <a:lstStyle/>
          <a:p>
            <a:pPr algn="just">
              <a:spcBef>
                <a:spcPct val="0"/>
              </a:spcBef>
              <a:spcAft>
                <a:spcPct val="0"/>
              </a:spcAft>
            </a:pPr>
            <a:r>
              <a:rPr lang="es-MX" u="sng" dirty="0">
                <a:solidFill>
                  <a:schemeClr val="accent1"/>
                </a:solidFill>
              </a:rPr>
              <a:t>Levantamiento de niveles</a:t>
            </a:r>
            <a:r>
              <a:rPr lang="es-MX" dirty="0">
                <a:solidFill>
                  <a:schemeClr val="accent1"/>
                </a:solidFill>
              </a:rPr>
              <a:t>: </a:t>
            </a:r>
            <a:r>
              <a:rPr lang="es-MX" dirty="0">
                <a:latin typeface="Arial Narrow" panose="020B0606020202030204" pitchFamily="34" charset="0"/>
              </a:rPr>
              <a:t>Es la verificación de blindajes de cada sala de rayos x.</a:t>
            </a:r>
          </a:p>
          <a:p>
            <a:endParaRPr lang="es-MX" sz="1800" dirty="0">
              <a:solidFill>
                <a:schemeClr val="bg2">
                  <a:lumMod val="50000"/>
                </a:schemeClr>
              </a:solidFill>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0520" y="3268212"/>
            <a:ext cx="3268781" cy="1733983"/>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443037" y="3215858"/>
            <a:ext cx="3268781" cy="1838690"/>
          </a:xfrm>
          <a:prstGeom prst="rect">
            <a:avLst/>
          </a:prstGeom>
        </p:spPr>
      </p:pic>
    </p:spTree>
    <p:extLst>
      <p:ext uri="{BB962C8B-B14F-4D97-AF65-F5344CB8AC3E}">
        <p14:creationId xmlns:p14="http://schemas.microsoft.com/office/powerpoint/2010/main" val="4004668864"/>
      </p:ext>
    </p:extLst>
  </p:cSld>
  <p:clrMapOvr>
    <a:masterClrMapping/>
  </p:clrMapOvr>
  <p:transition spd="slow">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0728" y="1017985"/>
            <a:ext cx="4979194" cy="3307556"/>
          </a:xfrm>
          <a:prstGeom prst="rect">
            <a:avLst/>
          </a:prstGeom>
        </p:spPr>
      </p:pic>
      <p:pic>
        <p:nvPicPr>
          <p:cNvPr id="3" name="Imagen 2"/>
          <p:cNvPicPr/>
          <p:nvPr/>
        </p:nvPicPr>
        <p:blipFill>
          <a:blip r:embed="rId3">
            <a:extLst>
              <a:ext uri="{28A0092B-C50C-407E-A947-70E740481C1C}">
                <a14:useLocalDpi xmlns:a14="http://schemas.microsoft.com/office/drawing/2010/main" val="0"/>
              </a:ext>
            </a:extLst>
          </a:blip>
          <a:srcRect/>
          <a:stretch>
            <a:fillRect/>
          </a:stretch>
        </p:blipFill>
        <p:spPr bwMode="auto">
          <a:xfrm>
            <a:off x="4386263" y="1143000"/>
            <a:ext cx="4332684" cy="3796903"/>
          </a:xfrm>
          <a:prstGeom prst="rect">
            <a:avLst/>
          </a:prstGeom>
          <a:noFill/>
          <a:ln>
            <a:noFill/>
          </a:ln>
        </p:spPr>
      </p:pic>
    </p:spTree>
    <p:extLst>
      <p:ext uri="{BB962C8B-B14F-4D97-AF65-F5344CB8AC3E}">
        <p14:creationId xmlns:p14="http://schemas.microsoft.com/office/powerpoint/2010/main" val="136047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366404" y="1274733"/>
            <a:ext cx="6832023" cy="1477328"/>
          </a:xfrm>
          <a:prstGeom prst="rect">
            <a:avLst/>
          </a:prstGeom>
        </p:spPr>
        <p:txBody>
          <a:bodyPr wrap="square">
            <a:spAutoFit/>
          </a:bodyPr>
          <a:lstStyle/>
          <a:p>
            <a:r>
              <a:rPr lang="es-MX" u="sng" dirty="0">
                <a:solidFill>
                  <a:schemeClr val="accent1"/>
                </a:solidFill>
              </a:rPr>
              <a:t>Control de calidad</a:t>
            </a:r>
            <a:r>
              <a:rPr lang="es-MX" dirty="0">
                <a:solidFill>
                  <a:schemeClr val="accent1"/>
                </a:solidFill>
              </a:rPr>
              <a:t>: </a:t>
            </a:r>
            <a:r>
              <a:rPr lang="es-MX" dirty="0">
                <a:solidFill>
                  <a:schemeClr val="tx1">
                    <a:lumMod val="75000"/>
                    <a:lumOff val="25000"/>
                  </a:schemeClr>
                </a:solidFill>
                <a:latin typeface="Tw Cen MT" panose="020B0602020104020603" pitchFamily="34" charset="0"/>
              </a:rPr>
              <a:t>Pruebas de calibración, centrado, alineación de rejilla, calidad de RX, filtración.</a:t>
            </a:r>
          </a:p>
          <a:p>
            <a:endParaRPr lang="es-MX" sz="1800" dirty="0">
              <a:solidFill>
                <a:schemeClr val="tx1">
                  <a:lumMod val="75000"/>
                  <a:lumOff val="25000"/>
                </a:schemeClr>
              </a:solidFill>
            </a:endParaRPr>
          </a:p>
        </p:txBody>
      </p:sp>
      <p:pic>
        <p:nvPicPr>
          <p:cNvPr id="3" name="Imagen 2"/>
          <p:cNvPicPr>
            <a:picLocks noChangeAspect="1"/>
          </p:cNvPicPr>
          <p:nvPr/>
        </p:nvPicPr>
        <p:blipFill>
          <a:blip r:embed="rId2"/>
          <a:stretch>
            <a:fillRect/>
          </a:stretch>
        </p:blipFill>
        <p:spPr>
          <a:xfrm>
            <a:off x="0" y="2003283"/>
            <a:ext cx="1536231" cy="1994619"/>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6231" y="3218584"/>
            <a:ext cx="2578569" cy="2610566"/>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779771" y="2380740"/>
            <a:ext cx="3054777" cy="2384717"/>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9516" y="2961409"/>
            <a:ext cx="2631500" cy="3039341"/>
          </a:xfrm>
          <a:prstGeom prst="rect">
            <a:avLst/>
          </a:prstGeom>
        </p:spPr>
      </p:pic>
    </p:spTree>
    <p:extLst>
      <p:ext uri="{BB962C8B-B14F-4D97-AF65-F5344CB8AC3E}">
        <p14:creationId xmlns:p14="http://schemas.microsoft.com/office/powerpoint/2010/main" val="2903218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nvGraphicFramePr>
        <p:xfrm>
          <a:off x="1524000" y="260648"/>
          <a:ext cx="609600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nvGraphicFramePr>
        <p:xfrm>
          <a:off x="1524000" y="260648"/>
          <a:ext cx="609600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3 Imagen" descr="C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3873500"/>
            <a:ext cx="2411412"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1 Título"/>
          <p:cNvSpPr>
            <a:spLocks noGrp="1"/>
          </p:cNvSpPr>
          <p:nvPr>
            <p:ph type="title"/>
          </p:nvPr>
        </p:nvSpPr>
        <p:spPr>
          <a:xfrm>
            <a:off x="517525" y="320675"/>
            <a:ext cx="8596313" cy="1201738"/>
          </a:xfrm>
          <a:effectLst/>
        </p:spPr>
        <p:txBody>
          <a:bodyPr vert="horz" lIns="91440" tIns="45720" rIns="91440" bIns="45720" rtlCol="0" anchor="ctr">
            <a:normAutofit/>
          </a:bodyPr>
          <a:lstStyle/>
          <a:p>
            <a:pPr algn="ctr" eaLnBrk="1" fontAlgn="auto" hangingPunct="1">
              <a:spcAft>
                <a:spcPts val="0"/>
              </a:spcAft>
            </a:pPr>
            <a:r>
              <a:rPr lang="es-MX" sz="3600" b="1" dirty="0">
                <a:solidFill>
                  <a:srgbClr val="C00000"/>
                </a:solidFill>
                <a:effectLst>
                  <a:outerShdw blurRad="38100" dist="38100" dir="2700000" algn="tl">
                    <a:srgbClr val="000000">
                      <a:alpha val="43137"/>
                    </a:srgbClr>
                  </a:outerShdw>
                </a:effectLst>
              </a:rPr>
              <a:t>MANUAL DE GARANTIA DE CALIDAD</a:t>
            </a:r>
          </a:p>
        </p:txBody>
      </p:sp>
      <p:sp>
        <p:nvSpPr>
          <p:cNvPr id="22532" name="2 Marcador de contenido"/>
          <p:cNvSpPr>
            <a:spLocks noGrp="1"/>
          </p:cNvSpPr>
          <p:nvPr>
            <p:ph idx="1"/>
          </p:nvPr>
        </p:nvSpPr>
        <p:spPr>
          <a:xfrm>
            <a:off x="1373188" y="1052513"/>
            <a:ext cx="6554787" cy="3767137"/>
          </a:xfrm>
        </p:spPr>
        <p:txBody>
          <a:bodyPr rtlCol="0">
            <a:normAutofit/>
          </a:bodyPr>
          <a:lstStyle/>
          <a:p>
            <a:pPr algn="just" eaLnBrk="1" fontAlgn="auto" hangingPunct="1">
              <a:defRPr/>
            </a:pPr>
            <a:endParaRPr lang="es-MX" altLang="es-MX" sz="2800" dirty="0">
              <a:solidFill>
                <a:schemeClr val="bg2">
                  <a:lumMod val="75000"/>
                </a:schemeClr>
              </a:solidFill>
            </a:endParaRPr>
          </a:p>
          <a:p>
            <a:pPr algn="just" eaLnBrk="1" fontAlgn="auto" hangingPunct="1">
              <a:defRPr/>
            </a:pPr>
            <a:r>
              <a:rPr lang="es-MX" altLang="es-MX" sz="2800" dirty="0">
                <a:solidFill>
                  <a:schemeClr val="bg2">
                    <a:lumMod val="75000"/>
                  </a:schemeClr>
                </a:solidFill>
              </a:rPr>
              <a:t>Responsables del PGC. </a:t>
            </a:r>
          </a:p>
          <a:p>
            <a:pPr algn="just" eaLnBrk="1" fontAlgn="auto" hangingPunct="1">
              <a:defRPr/>
            </a:pPr>
            <a:r>
              <a:rPr lang="es-MX" altLang="es-MX" sz="2800" dirty="0">
                <a:solidFill>
                  <a:schemeClr val="bg2">
                    <a:lumMod val="75000"/>
                  </a:schemeClr>
                </a:solidFill>
              </a:rPr>
              <a:t>Parámetros y programas.</a:t>
            </a:r>
          </a:p>
          <a:p>
            <a:pPr algn="just" eaLnBrk="1" fontAlgn="auto" hangingPunct="1">
              <a:defRPr/>
            </a:pPr>
            <a:r>
              <a:rPr lang="es-MX" altLang="es-MX" sz="2800" dirty="0">
                <a:solidFill>
                  <a:schemeClr val="bg2">
                    <a:lumMod val="75000"/>
                  </a:schemeClr>
                </a:solidFill>
              </a:rPr>
              <a:t>Descripción de requisitos de aceptación.</a:t>
            </a:r>
          </a:p>
        </p:txBody>
      </p:sp>
    </p:spTree>
  </p:cSld>
  <p:clrMapOvr>
    <a:masterClrMapping/>
  </p:clrMapOvr>
  <p:transition spd="slow">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52400"/>
            <a:ext cx="3960812"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p:cNvSpPr/>
          <p:nvPr/>
        </p:nvSpPr>
        <p:spPr>
          <a:xfrm>
            <a:off x="531850" y="3645024"/>
            <a:ext cx="3672408" cy="648072"/>
          </a:xfrm>
          <a:prstGeom prst="rect">
            <a:avLst/>
          </a:prstGeom>
          <a:noFill/>
          <a:ln cmpd="dbl">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p>
        </p:txBody>
      </p:sp>
      <p:sp>
        <p:nvSpPr>
          <p:cNvPr id="5" name="Rectángulo 4"/>
          <p:cNvSpPr/>
          <p:nvPr/>
        </p:nvSpPr>
        <p:spPr>
          <a:xfrm>
            <a:off x="5076056" y="4581128"/>
            <a:ext cx="3672408" cy="648072"/>
          </a:xfrm>
          <a:prstGeom prst="rect">
            <a:avLst/>
          </a:prstGeom>
          <a:noFill/>
          <a:ln cmpd="dbl">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p>
        </p:txBody>
      </p:sp>
      <p:pic>
        <p:nvPicPr>
          <p:cNvPr id="7" name="Imagen 6">
            <a:extLst>
              <a:ext uri="{FF2B5EF4-FFF2-40B4-BE49-F238E27FC236}">
                <a16:creationId xmlns:a16="http://schemas.microsoft.com/office/drawing/2014/main" id="{7A90EEC4-5759-DDED-8208-364B514CAE5C}"/>
              </a:ext>
            </a:extLst>
          </p:cNvPr>
          <p:cNvPicPr>
            <a:picLocks noChangeAspect="1"/>
          </p:cNvPicPr>
          <p:nvPr/>
        </p:nvPicPr>
        <p:blipFill>
          <a:blip r:embed="rId3"/>
          <a:stretch>
            <a:fillRect/>
          </a:stretch>
        </p:blipFill>
        <p:spPr>
          <a:xfrm>
            <a:off x="308095" y="115888"/>
            <a:ext cx="4047881" cy="5590937"/>
          </a:xfrm>
          <a:prstGeom prst="rect">
            <a:avLst/>
          </a:prstGeom>
        </p:spPr>
      </p:pic>
    </p:spTree>
    <p:extLst>
      <p:ext uri="{BB962C8B-B14F-4D97-AF65-F5344CB8AC3E}">
        <p14:creationId xmlns:p14="http://schemas.microsoft.com/office/powerpoint/2010/main" val="2343120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6"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path" presetSubtype="0" accel="50000" decel="50000" fill="hold" nodeType="click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3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68313" y="549275"/>
            <a:ext cx="8093075" cy="579438"/>
          </a:xfrm>
        </p:spPr>
        <p:txBody>
          <a:bodyPr>
            <a:noAutofit/>
          </a:bodyPr>
          <a:lstStyle/>
          <a:p>
            <a:pPr algn="ctr" eaLnBrk="1" fontAlgn="auto" hangingPunct="1">
              <a:spcAft>
                <a:spcPts val="0"/>
              </a:spcAft>
              <a:defRPr/>
            </a:pPr>
            <a:r>
              <a:rPr lang="es-ES" sz="4000" b="1" dirty="0">
                <a:solidFill>
                  <a:srgbClr val="0070C0"/>
                </a:solidFill>
                <a:effectLst>
                  <a:outerShdw blurRad="38100" dist="38100" dir="2700000" algn="tl">
                    <a:srgbClr val="000000">
                      <a:alpha val="43137"/>
                    </a:srgbClr>
                  </a:outerShdw>
                </a:effectLst>
              </a:rPr>
              <a:t>CONCLUSIÓN</a:t>
            </a:r>
          </a:p>
        </p:txBody>
      </p:sp>
      <p:sp>
        <p:nvSpPr>
          <p:cNvPr id="19460" name="Text Box 18"/>
          <p:cNvSpPr txBox="1">
            <a:spLocks noChangeArrowheads="1"/>
          </p:cNvSpPr>
          <p:nvPr/>
        </p:nvSpPr>
        <p:spPr bwMode="auto">
          <a:xfrm>
            <a:off x="395288" y="2852738"/>
            <a:ext cx="2519362" cy="701675"/>
          </a:xfrm>
          <a:prstGeom prst="rect">
            <a:avLst/>
          </a:prstGeom>
          <a:solidFill>
            <a:srgbClr val="CCFFFF"/>
          </a:solidFill>
          <a:ln w="9525" algn="ctr">
            <a:noFill/>
            <a:miter lim="800000"/>
            <a:headEnd/>
            <a:tailEnd/>
          </a:ln>
        </p:spPr>
        <p:txBody>
          <a:bodyPr>
            <a:spAutoFit/>
          </a:bodyPr>
          <a:lstStyle/>
          <a:p>
            <a:pPr algn="ctr" eaLnBrk="1" hangingPunct="1">
              <a:spcBef>
                <a:spcPct val="50000"/>
              </a:spcBef>
              <a:defRPr/>
            </a:pPr>
            <a:r>
              <a:rPr lang="es-ES" sz="2000" b="1" dirty="0">
                <a:solidFill>
                  <a:srgbClr val="C00000"/>
                </a:solidFill>
                <a:effectLst>
                  <a:outerShdw blurRad="38100" dist="38100" dir="2700000" algn="tl">
                    <a:srgbClr val="000000">
                      <a:alpha val="43137"/>
                    </a:srgbClr>
                  </a:outerShdw>
                </a:effectLst>
                <a:latin typeface="Calibri" pitchFamily="34" charset="0"/>
              </a:rPr>
              <a:t>MENORES DOSIS AL PACIENTE</a:t>
            </a:r>
          </a:p>
        </p:txBody>
      </p:sp>
      <p:sp>
        <p:nvSpPr>
          <p:cNvPr id="19461" name="Text Box 19"/>
          <p:cNvSpPr txBox="1">
            <a:spLocks noChangeArrowheads="1"/>
          </p:cNvSpPr>
          <p:nvPr/>
        </p:nvSpPr>
        <p:spPr bwMode="auto">
          <a:xfrm>
            <a:off x="684213" y="4941888"/>
            <a:ext cx="2374900" cy="708025"/>
          </a:xfrm>
          <a:prstGeom prst="rect">
            <a:avLst/>
          </a:prstGeom>
          <a:solidFill>
            <a:srgbClr val="CCFFFF"/>
          </a:solidFill>
          <a:ln w="9525" algn="ctr">
            <a:noFill/>
            <a:miter lim="800000"/>
            <a:headEnd/>
            <a:tailEnd/>
          </a:ln>
        </p:spPr>
        <p:txBody>
          <a:bodyPr>
            <a:spAutoFit/>
          </a:bodyPr>
          <a:lstStyle/>
          <a:p>
            <a:pPr algn="ctr" eaLnBrk="1" hangingPunct="1">
              <a:spcBef>
                <a:spcPct val="50000"/>
              </a:spcBef>
              <a:defRPr/>
            </a:pPr>
            <a:r>
              <a:rPr lang="es-ES" sz="2000" b="1" dirty="0">
                <a:solidFill>
                  <a:srgbClr val="C00000"/>
                </a:solidFill>
                <a:effectLst>
                  <a:outerShdw blurRad="38100" dist="38100" dir="2700000" algn="tl">
                    <a:srgbClr val="000000">
                      <a:alpha val="43137"/>
                    </a:srgbClr>
                  </a:outerShdw>
                </a:effectLst>
                <a:latin typeface="Calibri" pitchFamily="34" charset="0"/>
              </a:rPr>
              <a:t>MEJOR CALIDAD DE IMAGEN</a:t>
            </a:r>
          </a:p>
        </p:txBody>
      </p:sp>
      <p:sp>
        <p:nvSpPr>
          <p:cNvPr id="19462" name="Text Box 20"/>
          <p:cNvSpPr txBox="1">
            <a:spLocks noChangeArrowheads="1"/>
          </p:cNvSpPr>
          <p:nvPr/>
        </p:nvSpPr>
        <p:spPr bwMode="auto">
          <a:xfrm>
            <a:off x="5867400" y="2276475"/>
            <a:ext cx="2952750" cy="701675"/>
          </a:xfrm>
          <a:prstGeom prst="rect">
            <a:avLst/>
          </a:prstGeom>
          <a:solidFill>
            <a:srgbClr val="CCFFFF"/>
          </a:solidFill>
          <a:ln w="9525" algn="ctr">
            <a:noFill/>
            <a:miter lim="800000"/>
            <a:headEnd/>
            <a:tailEnd/>
          </a:ln>
        </p:spPr>
        <p:txBody>
          <a:bodyPr>
            <a:spAutoFit/>
          </a:bodyPr>
          <a:lstStyle/>
          <a:p>
            <a:pPr algn="ctr" eaLnBrk="1" hangingPunct="1">
              <a:spcBef>
                <a:spcPct val="50000"/>
              </a:spcBef>
              <a:defRPr/>
            </a:pPr>
            <a:r>
              <a:rPr lang="es-ES" sz="2000" b="1" dirty="0">
                <a:solidFill>
                  <a:srgbClr val="C00000"/>
                </a:solidFill>
                <a:effectLst>
                  <a:outerShdw blurRad="38100" dist="38100" dir="2700000" algn="tl">
                    <a:srgbClr val="000000">
                      <a:alpha val="43137"/>
                    </a:srgbClr>
                  </a:outerShdw>
                </a:effectLst>
                <a:latin typeface="Calibri" pitchFamily="34" charset="0"/>
              </a:rPr>
              <a:t>DISMINICIÓN DE LA TASA DE DOSIS</a:t>
            </a:r>
          </a:p>
        </p:txBody>
      </p:sp>
      <p:sp>
        <p:nvSpPr>
          <p:cNvPr id="19463" name="Text Box 21"/>
          <p:cNvSpPr txBox="1">
            <a:spLocks noChangeArrowheads="1"/>
          </p:cNvSpPr>
          <p:nvPr/>
        </p:nvSpPr>
        <p:spPr bwMode="auto">
          <a:xfrm>
            <a:off x="5724525" y="3644900"/>
            <a:ext cx="3024188" cy="701675"/>
          </a:xfrm>
          <a:prstGeom prst="rect">
            <a:avLst/>
          </a:prstGeom>
          <a:solidFill>
            <a:srgbClr val="CCFFFF"/>
          </a:solidFill>
          <a:ln w="9525" algn="ctr">
            <a:noFill/>
            <a:miter lim="800000"/>
            <a:headEnd/>
            <a:tailEnd/>
          </a:ln>
        </p:spPr>
        <p:txBody>
          <a:bodyPr>
            <a:spAutoFit/>
          </a:bodyPr>
          <a:lstStyle/>
          <a:p>
            <a:pPr algn="ctr" eaLnBrk="1" hangingPunct="1">
              <a:spcBef>
                <a:spcPct val="50000"/>
              </a:spcBef>
              <a:defRPr/>
            </a:pPr>
            <a:r>
              <a:rPr lang="es-ES" sz="2000" b="1" dirty="0">
                <a:solidFill>
                  <a:srgbClr val="C00000"/>
                </a:solidFill>
                <a:effectLst>
                  <a:outerShdw blurRad="38100" dist="38100" dir="2700000" algn="tl">
                    <a:srgbClr val="000000">
                      <a:alpha val="43137"/>
                    </a:srgbClr>
                  </a:outerShdw>
                </a:effectLst>
                <a:latin typeface="Calibri" pitchFamily="34" charset="0"/>
              </a:rPr>
              <a:t>MENORES COSTOS DE OPERACIÓN</a:t>
            </a:r>
          </a:p>
        </p:txBody>
      </p:sp>
      <p:sp>
        <p:nvSpPr>
          <p:cNvPr id="34823" name="Text Box 22"/>
          <p:cNvSpPr txBox="1">
            <a:spLocks noChangeArrowheads="1"/>
          </p:cNvSpPr>
          <p:nvPr/>
        </p:nvSpPr>
        <p:spPr bwMode="auto">
          <a:xfrm>
            <a:off x="5795963" y="5229225"/>
            <a:ext cx="3097212" cy="400050"/>
          </a:xfrm>
          <a:prstGeom prst="rect">
            <a:avLst/>
          </a:prstGeom>
          <a:solidFill>
            <a:srgbClr val="CC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lgn="ctr" eaLnBrk="1" hangingPunct="1">
              <a:spcBef>
                <a:spcPct val="50000"/>
              </a:spcBef>
            </a:pPr>
            <a:r>
              <a:rPr lang="es-ES" altLang="es-MX" sz="2000" b="1">
                <a:solidFill>
                  <a:srgbClr val="C00000"/>
                </a:solidFill>
                <a:latin typeface="Calibri" panose="020F0502020204030204" pitchFamily="34" charset="0"/>
              </a:rPr>
              <a:t>DIAGNÓSTICOS CERTEROS</a:t>
            </a:r>
          </a:p>
        </p:txBody>
      </p:sp>
      <p:pic>
        <p:nvPicPr>
          <p:cNvPr id="34824" name="8 Imagen" descr="b10.jpg"/>
          <p:cNvPicPr>
            <a:picLocks noChangeAspect="1"/>
          </p:cNvPicPr>
          <p:nvPr/>
        </p:nvPicPr>
        <p:blipFill>
          <a:blip r:embed="rId3">
            <a:extLst>
              <a:ext uri="{28A0092B-C50C-407E-A947-70E740481C1C}">
                <a14:useLocalDpi xmlns:a14="http://schemas.microsoft.com/office/drawing/2010/main" val="0"/>
              </a:ext>
            </a:extLst>
          </a:blip>
          <a:srcRect l="5408" t="7521" r="8083"/>
          <a:stretch>
            <a:fillRect/>
          </a:stretch>
        </p:blipFill>
        <p:spPr bwMode="auto">
          <a:xfrm>
            <a:off x="3059113" y="2997200"/>
            <a:ext cx="27178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heck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2"/>
          <p:cNvSpPr txBox="1">
            <a:spLocks noChangeArrowheads="1"/>
          </p:cNvSpPr>
          <p:nvPr/>
        </p:nvSpPr>
        <p:spPr bwMode="auto">
          <a:xfrm>
            <a:off x="523875" y="1691648"/>
            <a:ext cx="7634288" cy="3226524"/>
          </a:xfrm>
          <a:prstGeom prst="rect">
            <a:avLst/>
          </a:prstGeom>
        </p:spPr>
        <p:txBody>
          <a:bodyPr wrap="square">
            <a:spAutoFit/>
          </a:bodyPr>
          <a:lstStyle>
            <a:defPPr>
              <a:defRPr lang="es-MX"/>
            </a:defPPr>
            <a:lvl1pPr marL="68580" lvl="0" algn="just">
              <a:spcBef>
                <a:spcPts val="700"/>
              </a:spcBef>
              <a:buClr>
                <a:srgbClr val="009DD9">
                  <a:lumMod val="60000"/>
                  <a:lumOff val="40000"/>
                </a:srgbClr>
              </a:buClr>
              <a:buSzPct val="85000"/>
              <a:defRPr sz="3200">
                <a:effectLst>
                  <a:outerShdw blurRad="38100" dist="38100" dir="2700000" algn="tl">
                    <a:srgbClr val="000000">
                      <a:alpha val="43137"/>
                    </a:srgbClr>
                  </a:outerShdw>
                </a:effectLst>
                <a:latin typeface="Tw Cen MT" panose="020B0602020104020603" pitchFamily="34" charset="0"/>
              </a:defRPr>
            </a:lvl1pPr>
          </a:lstStyle>
          <a:p>
            <a:r>
              <a:rPr lang="es-MX" sz="2400" dirty="0"/>
              <a:t>— Norma Oficial Mexicana NOM-031-NUCL-1999, Requerimientos para la calificación y entrenamiento del personal ocupacionalmente expuesto a radiaciones ionizantes. </a:t>
            </a:r>
          </a:p>
          <a:p>
            <a:endParaRPr lang="es-MX" sz="2400" dirty="0"/>
          </a:p>
          <a:p>
            <a:r>
              <a:rPr lang="es-MX" sz="2400" dirty="0"/>
              <a:t>— Norma Oficial Mexicana NOM-146-SSA1-1996, salud ambiental. Responsabilidades sanitarias en establecimientos de diagnóstico médico con Rayos X.</a:t>
            </a:r>
          </a:p>
        </p:txBody>
      </p:sp>
      <p:sp>
        <p:nvSpPr>
          <p:cNvPr id="4" name="Rectángulo 3"/>
          <p:cNvSpPr/>
          <p:nvPr/>
        </p:nvSpPr>
        <p:spPr>
          <a:xfrm>
            <a:off x="523875" y="404664"/>
            <a:ext cx="7829550" cy="830997"/>
          </a:xfrm>
          <a:prstGeom prst="rect">
            <a:avLst/>
          </a:prstGeom>
        </p:spPr>
        <p:txBody>
          <a:bodyPr wrap="square">
            <a:spAutoFit/>
          </a:bodyPr>
          <a:lstStyle/>
          <a:p>
            <a:pPr algn="ctr"/>
            <a:r>
              <a:rPr lang="es-MX" u="sng" dirty="0">
                <a:solidFill>
                  <a:srgbClr val="C00000"/>
                </a:solidFill>
              </a:rPr>
              <a:t>DOCUMENTOS PRECEDENTES A LA REGULACIÓN ACTUAL</a:t>
            </a:r>
          </a:p>
        </p:txBody>
      </p:sp>
    </p:spTree>
    <p:extLst>
      <p:ext uri="{BB962C8B-B14F-4D97-AF65-F5344CB8AC3E}">
        <p14:creationId xmlns:p14="http://schemas.microsoft.com/office/powerpoint/2010/main" val="2463542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2"/>
          <p:cNvSpPr txBox="1">
            <a:spLocks noChangeArrowheads="1"/>
          </p:cNvSpPr>
          <p:nvPr/>
        </p:nvSpPr>
        <p:spPr bwMode="auto">
          <a:xfrm>
            <a:off x="523875" y="1813323"/>
            <a:ext cx="7634288" cy="2857192"/>
          </a:xfrm>
          <a:prstGeom prst="rect">
            <a:avLst/>
          </a:prstGeom>
        </p:spPr>
        <p:txBody>
          <a:bodyPr wrap="square">
            <a:spAutoFit/>
          </a:bodyPr>
          <a:lstStyle>
            <a:defPPr>
              <a:defRPr lang="es-MX"/>
            </a:defPPr>
            <a:lvl1pPr marL="68580" lvl="0" algn="just">
              <a:spcBef>
                <a:spcPts val="700"/>
              </a:spcBef>
              <a:buClr>
                <a:srgbClr val="009DD9">
                  <a:lumMod val="60000"/>
                  <a:lumOff val="40000"/>
                </a:srgbClr>
              </a:buClr>
              <a:buSzPct val="85000"/>
              <a:defRPr sz="3200">
                <a:effectLst>
                  <a:outerShdw blurRad="38100" dist="38100" dir="2700000" algn="tl">
                    <a:srgbClr val="000000">
                      <a:alpha val="43137"/>
                    </a:srgbClr>
                  </a:outerShdw>
                </a:effectLst>
                <a:latin typeface="Tw Cen MT" panose="020B0602020104020603" pitchFamily="34" charset="0"/>
              </a:defRPr>
            </a:lvl1pPr>
          </a:lstStyle>
          <a:p>
            <a:r>
              <a:rPr lang="es-MX" sz="2400" dirty="0"/>
              <a:t>— Norma Oficial Mexicana NOM-156-SSA1-1996, salud ambiental. Requisitos técnicos para las instalaciones en establecimientos de diagnóstico médico con Rayos X.</a:t>
            </a:r>
          </a:p>
          <a:p>
            <a:endParaRPr lang="es-MX" sz="2400" dirty="0"/>
          </a:p>
          <a:p>
            <a:r>
              <a:rPr lang="es-MX" sz="2400" dirty="0"/>
              <a:t>— Norma Oficial Mexicana NOM-157-SSA1-1996, salud ambiental. Protección y seguridad radiológica en el diagnóstico Médico con Rayos X.</a:t>
            </a:r>
          </a:p>
        </p:txBody>
      </p:sp>
      <p:sp>
        <p:nvSpPr>
          <p:cNvPr id="4" name="Rectángulo 3"/>
          <p:cNvSpPr/>
          <p:nvPr/>
        </p:nvSpPr>
        <p:spPr>
          <a:xfrm>
            <a:off x="523875" y="476672"/>
            <a:ext cx="7829550" cy="830997"/>
          </a:xfrm>
          <a:prstGeom prst="rect">
            <a:avLst/>
          </a:prstGeom>
        </p:spPr>
        <p:txBody>
          <a:bodyPr wrap="square">
            <a:spAutoFit/>
          </a:bodyPr>
          <a:lstStyle/>
          <a:p>
            <a:pPr algn="ctr"/>
            <a:r>
              <a:rPr lang="es-MX" u="sng" dirty="0">
                <a:solidFill>
                  <a:srgbClr val="C00000"/>
                </a:solidFill>
              </a:rPr>
              <a:t>DOCUMENTOS PRECEDENTES A LA REGULACIÓN ACTUAL</a:t>
            </a:r>
          </a:p>
        </p:txBody>
      </p:sp>
    </p:spTree>
    <p:extLst>
      <p:ext uri="{BB962C8B-B14F-4D97-AF65-F5344CB8AC3E}">
        <p14:creationId xmlns:p14="http://schemas.microsoft.com/office/powerpoint/2010/main" val="185047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2"/>
          <p:cNvSpPr txBox="1">
            <a:spLocks noChangeArrowheads="1"/>
          </p:cNvSpPr>
          <p:nvPr/>
        </p:nvSpPr>
        <p:spPr bwMode="auto">
          <a:xfrm>
            <a:off x="523875" y="1813323"/>
            <a:ext cx="7634288" cy="1569660"/>
          </a:xfrm>
          <a:prstGeom prst="rect">
            <a:avLst/>
          </a:prstGeom>
          <a:noFill/>
          <a:ln w="12700" cap="sq">
            <a:noFill/>
            <a:miter lim="800000"/>
            <a:headEnd type="none" w="sm" len="sm"/>
            <a:tailEnd type="none" w="sm" len="sm"/>
          </a:ln>
          <a:effectLst>
            <a:outerShdw dist="35921" dir="2700000" algn="ctr" rotWithShape="0">
              <a:schemeClr val="bg2"/>
            </a:outerShdw>
          </a:effectLst>
        </p:spPr>
        <p:txBody>
          <a:bodyPr wrap="square">
            <a:spAutoFit/>
          </a:bodyPr>
          <a:lstStyle/>
          <a:p>
            <a:pPr algn="just"/>
            <a:r>
              <a:rPr lang="es-MX" sz="2400" dirty="0">
                <a:effectLst>
                  <a:outerShdw blurRad="38100" dist="38100" dir="2700000" algn="tl">
                    <a:srgbClr val="000000">
                      <a:alpha val="43137"/>
                    </a:srgbClr>
                  </a:outerShdw>
                </a:effectLst>
                <a:latin typeface="Tw Cen MT" panose="020B0602020104020603" pitchFamily="34" charset="0"/>
              </a:rPr>
              <a:t>— Norma Oficial Mexicana NOM-158-SSA1-1996, salud ambiental. Especificaciones técnicas para equipos de diagnóstico médico con Rayos X.</a:t>
            </a:r>
          </a:p>
          <a:p>
            <a:pPr algn="just"/>
            <a:endParaRPr lang="es-MX" sz="2400" dirty="0">
              <a:effectLst>
                <a:outerShdw blurRad="38100" dist="38100" dir="2700000" algn="tl">
                  <a:srgbClr val="000000">
                    <a:alpha val="43137"/>
                  </a:srgbClr>
                </a:outerShdw>
              </a:effectLst>
              <a:latin typeface="Georgia"/>
            </a:endParaRPr>
          </a:p>
        </p:txBody>
      </p:sp>
      <p:sp>
        <p:nvSpPr>
          <p:cNvPr id="4" name="Rectángulo 3"/>
          <p:cNvSpPr/>
          <p:nvPr/>
        </p:nvSpPr>
        <p:spPr>
          <a:xfrm>
            <a:off x="426244" y="476672"/>
            <a:ext cx="7829550" cy="830997"/>
          </a:xfrm>
          <a:prstGeom prst="rect">
            <a:avLst/>
          </a:prstGeom>
        </p:spPr>
        <p:txBody>
          <a:bodyPr wrap="square">
            <a:spAutoFit/>
          </a:bodyPr>
          <a:lstStyle/>
          <a:p>
            <a:pPr algn="ctr"/>
            <a:r>
              <a:rPr lang="es-MX" sz="2400" b="1" u="sng" dirty="0">
                <a:solidFill>
                  <a:srgbClr val="C00000"/>
                </a:solidFill>
              </a:rPr>
              <a:t>DOCUMENTOS PRECEDENTES A LA NOM 229-SSA1-2002 </a:t>
            </a:r>
          </a:p>
        </p:txBody>
      </p:sp>
    </p:spTree>
    <p:extLst>
      <p:ext uri="{BB962C8B-B14F-4D97-AF65-F5344CB8AC3E}">
        <p14:creationId xmlns:p14="http://schemas.microsoft.com/office/powerpoint/2010/main" val="4112883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nvGraphicFramePr>
        <p:xfrm>
          <a:off x="2125594" y="1028701"/>
          <a:ext cx="6805613" cy="4475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p:cNvPicPr>
            <a:picLocks noChangeAspect="1"/>
          </p:cNvPicPr>
          <p:nvPr/>
        </p:nvPicPr>
        <p:blipFill>
          <a:blip r:embed="rId7"/>
          <a:stretch>
            <a:fillRect/>
          </a:stretch>
        </p:blipFill>
        <p:spPr>
          <a:xfrm>
            <a:off x="5774316" y="857250"/>
            <a:ext cx="1840276" cy="860898"/>
          </a:xfrm>
          <a:prstGeom prst="rect">
            <a:avLst/>
          </a:prstGeom>
          <a:ln>
            <a:noFill/>
          </a:ln>
          <a:effectLst>
            <a:softEdge rad="112500"/>
          </a:effectLst>
        </p:spPr>
      </p:pic>
      <p:pic>
        <p:nvPicPr>
          <p:cNvPr id="1028" name="Picture 4" descr="Resultado de imagen para EQUIPOS DE RAYOS 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84553" y="4477321"/>
            <a:ext cx="1524164" cy="11979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Imagen relacionad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02469" y="2966162"/>
            <a:ext cx="1580795" cy="12896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Imagen relacionad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1407" y="1419869"/>
            <a:ext cx="1546293" cy="1546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Flecha izquierda 5"/>
          <p:cNvSpPr/>
          <p:nvPr/>
        </p:nvSpPr>
        <p:spPr>
          <a:xfrm>
            <a:off x="2125595" y="2966163"/>
            <a:ext cx="937869" cy="633380"/>
          </a:xfrm>
          <a:prstGeom prst="leftArrow">
            <a:avLst/>
          </a:prstGeom>
          <a:solidFill>
            <a:srgbClr val="EFEF0F"/>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MX" sz="1800"/>
          </a:p>
        </p:txBody>
      </p:sp>
      <p:grpSp>
        <p:nvGrpSpPr>
          <p:cNvPr id="12" name="Grupo 11"/>
          <p:cNvGrpSpPr/>
          <p:nvPr/>
        </p:nvGrpSpPr>
        <p:grpSpPr>
          <a:xfrm>
            <a:off x="147593" y="2473733"/>
            <a:ext cx="1585096" cy="1585096"/>
            <a:chOff x="3499407" y="1948824"/>
            <a:chExt cx="2113461" cy="2113461"/>
          </a:xfrm>
          <a:solidFill>
            <a:srgbClr val="F07930"/>
          </a:solidFill>
        </p:grpSpPr>
        <p:sp>
          <p:nvSpPr>
            <p:cNvPr id="13" name="Elipse 12"/>
            <p:cNvSpPr/>
            <p:nvPr/>
          </p:nvSpPr>
          <p:spPr>
            <a:xfrm>
              <a:off x="3499407" y="1948824"/>
              <a:ext cx="2113461" cy="2113461"/>
            </a:xfrm>
            <a:prstGeom prst="ellipse">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 name="Elipse 4"/>
            <p:cNvSpPr/>
            <p:nvPr/>
          </p:nvSpPr>
          <p:spPr>
            <a:xfrm>
              <a:off x="3808916" y="2258333"/>
              <a:ext cx="1494443" cy="14944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718" tIns="25718" rIns="25718" bIns="25718" numCol="1" spcCol="1270" anchor="ctr" anchorCtr="0">
              <a:noAutofit/>
            </a:bodyPr>
            <a:lstStyle/>
            <a:p>
              <a:pPr algn="ctr" defTabSz="900113">
                <a:lnSpc>
                  <a:spcPct val="90000"/>
                </a:lnSpc>
                <a:spcAft>
                  <a:spcPct val="35000"/>
                </a:spcAft>
              </a:pPr>
              <a:r>
                <a:rPr lang="es-MX" sz="2025" u="sng" dirty="0">
                  <a:effectLst>
                    <a:outerShdw blurRad="38100" dist="38100" dir="2700000" algn="tl">
                      <a:srgbClr val="000000">
                        <a:alpha val="43137"/>
                      </a:srgbClr>
                    </a:outerShdw>
                  </a:effectLst>
                </a:rPr>
                <a:t>NOM</a:t>
              </a:r>
              <a:r>
                <a:rPr lang="es-MX" sz="2025" dirty="0"/>
                <a:t> </a:t>
              </a:r>
              <a:r>
                <a:rPr lang="es-MX" sz="2025" u="sng" dirty="0">
                  <a:effectLst>
                    <a:outerShdw blurRad="38100" dist="38100" dir="2700000" algn="tl">
                      <a:srgbClr val="000000">
                        <a:alpha val="43137"/>
                      </a:srgbClr>
                    </a:outerShdw>
                  </a:effectLst>
                </a:rPr>
                <a:t>229-SSA1-2002</a:t>
              </a:r>
            </a:p>
          </p:txBody>
        </p:sp>
      </p:grpSp>
      <p:sp>
        <p:nvSpPr>
          <p:cNvPr id="7" name="Rectángulo 6"/>
          <p:cNvSpPr/>
          <p:nvPr/>
        </p:nvSpPr>
        <p:spPr>
          <a:xfrm>
            <a:off x="0" y="4131071"/>
            <a:ext cx="2613216" cy="369332"/>
          </a:xfrm>
          <a:prstGeom prst="rect">
            <a:avLst/>
          </a:prstGeom>
        </p:spPr>
        <p:txBody>
          <a:bodyPr wrap="none">
            <a:spAutoFit/>
          </a:bodyPr>
          <a:lstStyle/>
          <a:p>
            <a:pPr lvl="0" fontAlgn="base">
              <a:spcBef>
                <a:spcPct val="20000"/>
              </a:spcBef>
              <a:spcAft>
                <a:spcPct val="0"/>
              </a:spcAft>
              <a:buClr>
                <a:schemeClr val="hlink"/>
              </a:buClr>
              <a:buSzPct val="70000"/>
            </a:pPr>
            <a:r>
              <a:rPr lang="es-MX" sz="1800" b="1" dirty="0">
                <a:solidFill>
                  <a:srgbClr val="002060"/>
                </a:solidFill>
                <a:effectLst>
                  <a:outerShdw blurRad="38100" dist="38100" dir="2700000" algn="tl">
                    <a:srgbClr val="000000">
                      <a:alpha val="43137"/>
                    </a:srgbClr>
                  </a:outerShdw>
                </a:effectLst>
                <a:cs typeface="Arial" charset="0"/>
              </a:rPr>
              <a:t>DOF 15 de SEP 2006</a:t>
            </a:r>
            <a:endParaRPr lang="es-ES" sz="1800" b="1" dirty="0">
              <a:solidFill>
                <a:srgbClr val="002060"/>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3089248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318119" y="476672"/>
            <a:ext cx="2050562" cy="466281"/>
          </a:xfrm>
          <a:prstGeom prst="rect">
            <a:avLst/>
          </a:prstGeom>
        </p:spPr>
        <p:txBody>
          <a:bodyPr wrap="none">
            <a:spAutoFit/>
          </a:bodyPr>
          <a:lstStyle/>
          <a:p>
            <a:pPr algn="ctr" defTabSz="900113">
              <a:lnSpc>
                <a:spcPct val="90000"/>
              </a:lnSpc>
              <a:spcAft>
                <a:spcPct val="35000"/>
              </a:spcAft>
            </a:pPr>
            <a:r>
              <a:rPr lang="es-MX" sz="2700" u="sng" dirty="0">
                <a:solidFill>
                  <a:srgbClr val="C00000"/>
                </a:solidFill>
                <a:effectLst>
                  <a:outerShdw blurRad="38100" dist="38100" dir="2700000" algn="tl">
                    <a:srgbClr val="000000">
                      <a:alpha val="43137"/>
                    </a:srgbClr>
                  </a:outerShdw>
                </a:effectLst>
              </a:rPr>
              <a:t>OBJETIVO</a:t>
            </a:r>
          </a:p>
        </p:txBody>
      </p:sp>
      <p:sp>
        <p:nvSpPr>
          <p:cNvPr id="5" name="Rectángulo 4"/>
          <p:cNvSpPr/>
          <p:nvPr/>
        </p:nvSpPr>
        <p:spPr>
          <a:xfrm>
            <a:off x="611560" y="1573107"/>
            <a:ext cx="7686675" cy="4154984"/>
          </a:xfrm>
          <a:prstGeom prst="rect">
            <a:avLst/>
          </a:prstGeom>
        </p:spPr>
        <p:txBody>
          <a:bodyPr wrap="square">
            <a:spAutoFit/>
          </a:bodyPr>
          <a:lstStyle/>
          <a:p>
            <a:pPr lvl="0" algn="just" fontAlgn="base">
              <a:spcBef>
                <a:spcPct val="20000"/>
              </a:spcBef>
              <a:spcAft>
                <a:spcPct val="0"/>
              </a:spcAft>
              <a:buClr>
                <a:schemeClr val="hlink"/>
              </a:buClr>
              <a:buSzPct val="70000"/>
            </a:pPr>
            <a:r>
              <a:rPr lang="es-MX" sz="2400" dirty="0">
                <a:latin typeface="Tw Cen MT" panose="020B0602020104020603" pitchFamily="34" charset="0"/>
                <a:cs typeface="Arial" charset="0"/>
              </a:rPr>
              <a:t>Establecer los criterios de diseño, construcción y conservación de las instalaciones fijas y móviles, los requisitos técnicos para la adquisición y vigilancia del funcionamiento de los equipos de diagnóstico médico con rayos X, los requisitos sanitarios, criterios y requisitos de protección radiológica que deben cumplir los Titulares, Responsables, Asesores Especializados en Seguridad Radiológica en establecimientos para diagnóstico médico que utilicen equipos generadores de radiación ionizante (rayos X) para su aplicación en seres humanos, con el fin de garantizar la protección a pacientes, POE y público en general. </a:t>
            </a:r>
          </a:p>
        </p:txBody>
      </p:sp>
    </p:spTree>
    <p:extLst>
      <p:ext uri="{BB962C8B-B14F-4D97-AF65-F5344CB8AC3E}">
        <p14:creationId xmlns:p14="http://schemas.microsoft.com/office/powerpoint/2010/main" val="483071914"/>
      </p:ext>
    </p:extLst>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2.xml><?xml version="1.0" encoding="utf-8"?>
<a:themeOverride xmlns:a="http://schemas.openxmlformats.org/drawingml/2006/main">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docProps/app.xml><?xml version="1.0" encoding="utf-8"?>
<Properties xmlns="http://schemas.openxmlformats.org/officeDocument/2006/extended-properties" xmlns:vt="http://schemas.openxmlformats.org/officeDocument/2006/docPropsVTypes">
  <Template/>
  <TotalTime>4083</TotalTime>
  <Words>1346</Words>
  <Application>Microsoft Office PowerPoint</Application>
  <PresentationFormat>Presentación en pantalla (4:3)</PresentationFormat>
  <Paragraphs>219</Paragraphs>
  <Slides>48</Slides>
  <Notes>10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48</vt:i4>
      </vt:variant>
    </vt:vector>
  </HeadingPairs>
  <TitlesOfParts>
    <vt:vector size="62" baseType="lpstr">
      <vt:lpstr>Arial</vt:lpstr>
      <vt:lpstr>Arial Narrow</vt:lpstr>
      <vt:lpstr>Arial Rounded MT Bold</vt:lpstr>
      <vt:lpstr>Calibri</vt:lpstr>
      <vt:lpstr>Cambria</vt:lpstr>
      <vt:lpstr>Cambria Math</vt:lpstr>
      <vt:lpstr>Comic Sans MS</vt:lpstr>
      <vt:lpstr>Constantia</vt:lpstr>
      <vt:lpstr>Georgia</vt:lpstr>
      <vt:lpstr>Gill Sans MT</vt:lpstr>
      <vt:lpstr>Times New Roman</vt:lpstr>
      <vt:lpstr>Tw Cen MT</vt:lpstr>
      <vt:lpstr>Wingdings</vt:lpstr>
      <vt:lpstr>Galería</vt:lpstr>
      <vt:lpstr>PROGRAMA DE  GARANTÍA DE CALIDAD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 DE GARANTIA DE CALIDAD</vt:lpstr>
      <vt:lpstr>OBJETIVO</vt:lpstr>
      <vt:lpstr>¿Cuál es la Función PGC?</vt:lpstr>
      <vt:lpstr>¿Titular?</vt:lpstr>
      <vt:lpstr>Presentación de PowerPoint</vt:lpstr>
      <vt:lpstr>¿Responsable de la Operación y Funcionamiento?</vt:lpstr>
      <vt:lpstr>PRINCIPIOS BÁSICOS</vt:lpstr>
      <vt:lpstr>Presentación de PowerPoint</vt:lpstr>
      <vt:lpstr>Presentación de PowerPoint</vt:lpstr>
      <vt:lpstr>¿ManTENIMIENTO?</vt:lpstr>
      <vt:lpstr>Presentación de PowerPoint</vt:lpstr>
      <vt:lpstr>¿técnico radiólogo?</vt:lpstr>
      <vt:lpstr>Presentación de PowerPoint</vt:lpstr>
      <vt:lpstr>¿ASESOR ESPECIALIZADO?</vt:lpstr>
      <vt:lpstr>Presentación de PowerPoint</vt:lpstr>
      <vt:lpstr>Presentación de PowerPoint</vt:lpstr>
      <vt:lpstr>ELEMENTOS DE UN PROGRAMA DE GARANTIA DE CALIDAD</vt:lpstr>
      <vt:lpstr>ELEMENTOS DE UN PROGRAMA DE GARANTIA DE CALIDAD</vt:lpstr>
      <vt:lpstr>RESPONSABILIDADES</vt:lpstr>
      <vt:lpstr>ESPECIFICACIONES </vt:lpstr>
      <vt:lpstr>VIGILANCIA Y MANTENIMIENTO</vt:lpstr>
      <vt:lpstr>Presentación de PowerPoint</vt:lpstr>
      <vt:lpstr>CONTROL DE CALIDAD</vt:lpstr>
      <vt:lpstr>EVALUACIÓN</vt:lpstr>
      <vt:lpstr>REGISTROS</vt:lpstr>
      <vt:lpstr>Presentación de PowerPoint</vt:lpstr>
      <vt:lpstr>Presentación de PowerPoint</vt:lpstr>
      <vt:lpstr>COMITE</vt:lpstr>
      <vt:lpstr>REVISIÓN</vt:lpstr>
      <vt:lpstr>Presentación de PowerPoint</vt:lpstr>
      <vt:lpstr>Presentación de PowerPoint</vt:lpstr>
      <vt:lpstr>Presentación de PowerPoint</vt:lpstr>
      <vt:lpstr>Presentación de PowerPoint</vt:lpstr>
      <vt:lpstr>Presentación de PowerPoint</vt:lpstr>
      <vt:lpstr>Presentación de PowerPoint</vt:lpstr>
      <vt:lpstr>MANUAL DE GARANTIA DE CALIDAD</vt:lpstr>
      <vt:lpstr>Presentación de PowerPoint</vt:lpstr>
      <vt:lpstr>CONCLUSIÓN</vt:lpstr>
    </vt:vector>
  </TitlesOfParts>
  <Company>ARTURO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METODOLOGIA PARA EVALUAR LA TASA DE RECHAZO</dc:title>
  <dc:creator>ING. EVODIO JUSTO M</dc:creator>
  <cp:lastModifiedBy>NOHEMI SÁNCHEZ</cp:lastModifiedBy>
  <cp:revision>101</cp:revision>
  <cp:lastPrinted>2016-10-15T17:55:52Z</cp:lastPrinted>
  <dcterms:created xsi:type="dcterms:W3CDTF">2002-07-31T18:14:52Z</dcterms:created>
  <dcterms:modified xsi:type="dcterms:W3CDTF">2022-10-01T02:24:02Z</dcterms:modified>
</cp:coreProperties>
</file>